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3" r:id="rId4"/>
    <p:sldId id="269" r:id="rId5"/>
    <p:sldId id="264" r:id="rId6"/>
    <p:sldId id="265" r:id="rId7"/>
    <p:sldId id="266" r:id="rId8"/>
    <p:sldId id="279" r:id="rId9"/>
    <p:sldId id="267" r:id="rId10"/>
    <p:sldId id="280" r:id="rId11"/>
    <p:sldId id="268" r:id="rId12"/>
    <p:sldId id="258" r:id="rId13"/>
    <p:sldId id="259" r:id="rId14"/>
    <p:sldId id="260" r:id="rId15"/>
    <p:sldId id="26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79" autoAdjust="0"/>
  </p:normalViewPr>
  <p:slideViewPr>
    <p:cSldViewPr>
      <p:cViewPr>
        <p:scale>
          <a:sx n="66" d="100"/>
          <a:sy n="66" d="100"/>
        </p:scale>
        <p:origin x="-63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EC0D7-0D9C-4158-B220-A20733AB9C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280E92-0CD3-4738-ADAE-969B5DCC57C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u="sng" dirty="0" smtClean="0"/>
            <a:t>Основні завдання програми:</a:t>
          </a:r>
          <a:r>
            <a:rPr lang="ru-RU" sz="1700" dirty="0" smtClean="0"/>
            <a:t/>
          </a:r>
          <a:br>
            <a:rPr lang="ru-RU" sz="1700" dirty="0" smtClean="0"/>
          </a:br>
          <a:r>
            <a:rPr lang="uk-UA" sz="1700" dirty="0" smtClean="0"/>
            <a:t/>
          </a:r>
          <a:br>
            <a:rPr lang="uk-UA" sz="1700" dirty="0" smtClean="0"/>
          </a:br>
          <a:r>
            <a:rPr lang="ru-RU" sz="1700" dirty="0" smtClean="0"/>
            <a:t/>
          </a:r>
          <a:br>
            <a:rPr lang="ru-RU" sz="1700" dirty="0" smtClean="0"/>
          </a:br>
          <a:endParaRPr lang="ru-RU" sz="1700" dirty="0"/>
        </a:p>
      </dgm:t>
    </dgm:pt>
    <dgm:pt modelId="{CFA3E7F0-8DB2-4565-AB33-49970433FEC6}" type="parTrans" cxnId="{7D362A20-9774-4E7A-A10D-0FA8DE28DBB8}">
      <dgm:prSet/>
      <dgm:spPr/>
      <dgm:t>
        <a:bodyPr/>
        <a:lstStyle/>
        <a:p>
          <a:endParaRPr lang="ru-RU"/>
        </a:p>
      </dgm:t>
    </dgm:pt>
    <dgm:pt modelId="{4CC09D58-3E04-413A-97EA-74459E02E6A4}" type="sibTrans" cxnId="{7D362A20-9774-4E7A-A10D-0FA8DE28DBB8}">
      <dgm:prSet/>
      <dgm:spPr/>
      <dgm:t>
        <a:bodyPr/>
        <a:lstStyle/>
        <a:p>
          <a:endParaRPr lang="ru-RU"/>
        </a:p>
      </dgm:t>
    </dgm:pt>
    <dgm:pt modelId="{D0AF09D4-E01E-4DAE-A10B-652F267C22CD}" type="pres">
      <dgm:prSet presAssocID="{592EC0D7-0D9C-4158-B220-A20733AB9C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C41BE-EC28-4E41-A536-0E3956EEA789}" type="pres">
      <dgm:prSet presAssocID="{8A280E92-0CD3-4738-ADAE-969B5DCC57C6}" presName="linNode" presStyleCnt="0"/>
      <dgm:spPr/>
    </dgm:pt>
    <dgm:pt modelId="{47FF7ED4-7687-4248-8D14-3D7EB10BB272}" type="pres">
      <dgm:prSet presAssocID="{8A280E92-0CD3-4738-ADAE-969B5DCC57C6}" presName="parentText" presStyleLbl="node1" presStyleIdx="0" presStyleCnt="1" custScaleX="243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95595-15CC-4435-B518-1A9CA3AB961C}" type="presOf" srcId="{8A280E92-0CD3-4738-ADAE-969B5DCC57C6}" destId="{47FF7ED4-7687-4248-8D14-3D7EB10BB272}" srcOrd="0" destOrd="0" presId="urn:microsoft.com/office/officeart/2005/8/layout/vList5"/>
    <dgm:cxn modelId="{2EE03E7F-86C1-4DB9-9E23-AE85991075DF}" type="presOf" srcId="{592EC0D7-0D9C-4158-B220-A20733AB9CA6}" destId="{D0AF09D4-E01E-4DAE-A10B-652F267C22CD}" srcOrd="0" destOrd="0" presId="urn:microsoft.com/office/officeart/2005/8/layout/vList5"/>
    <dgm:cxn modelId="{7D362A20-9774-4E7A-A10D-0FA8DE28DBB8}" srcId="{592EC0D7-0D9C-4158-B220-A20733AB9CA6}" destId="{8A280E92-0CD3-4738-ADAE-969B5DCC57C6}" srcOrd="0" destOrd="0" parTransId="{CFA3E7F0-8DB2-4565-AB33-49970433FEC6}" sibTransId="{4CC09D58-3E04-413A-97EA-74459E02E6A4}"/>
    <dgm:cxn modelId="{F9C965AD-29A5-4160-BCD9-47A8D9F49E8C}" type="presParOf" srcId="{D0AF09D4-E01E-4DAE-A10B-652F267C22CD}" destId="{5F9C41BE-EC28-4E41-A536-0E3956EEA789}" srcOrd="0" destOrd="0" presId="urn:microsoft.com/office/officeart/2005/8/layout/vList5"/>
    <dgm:cxn modelId="{9ED41CDF-355D-4C58-A325-D42DE11D4CE4}" type="presParOf" srcId="{5F9C41BE-EC28-4E41-A536-0E3956EEA789}" destId="{47FF7ED4-7687-4248-8D14-3D7EB10BB2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7509F9-5328-4926-8C22-A17AB56B72C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F767090-94C9-4EF4-B57C-824D755E2B0F}">
      <dgm:prSet/>
      <dgm:spPr/>
      <dgm:t>
        <a:bodyPr/>
        <a:lstStyle/>
        <a:p>
          <a:pPr rtl="0"/>
          <a:r>
            <a:rPr lang="uk-UA" b="1" dirty="0" smtClean="0">
              <a:solidFill>
                <a:srgbClr val="0070C0"/>
              </a:solidFill>
            </a:rPr>
            <a:t>розігрівання,</a:t>
          </a:r>
          <a:endParaRPr lang="ru-RU" dirty="0">
            <a:solidFill>
              <a:srgbClr val="0070C0"/>
            </a:solidFill>
          </a:endParaRPr>
        </a:p>
      </dgm:t>
    </dgm:pt>
    <dgm:pt modelId="{701FE452-9E9D-4C1D-BF92-FBA3B245DF6C}" type="parTrans" cxnId="{9951EFBB-0D78-4234-B36B-A4CC3ABFE7DA}">
      <dgm:prSet/>
      <dgm:spPr/>
      <dgm:t>
        <a:bodyPr/>
        <a:lstStyle/>
        <a:p>
          <a:endParaRPr lang="ru-RU"/>
        </a:p>
      </dgm:t>
    </dgm:pt>
    <dgm:pt modelId="{0D8EB4D2-0A95-4010-8460-69C03A1A8F6B}" type="sibTrans" cxnId="{9951EFBB-0D78-4234-B36B-A4CC3ABFE7DA}">
      <dgm:prSet/>
      <dgm:spPr/>
      <dgm:t>
        <a:bodyPr/>
        <a:lstStyle/>
        <a:p>
          <a:endParaRPr lang="ru-RU"/>
        </a:p>
      </dgm:t>
    </dgm:pt>
    <dgm:pt modelId="{699D4AC4-4E15-4161-A0CF-268DD0181A3A}">
      <dgm:prSet/>
      <dgm:spPr/>
      <dgm:t>
        <a:bodyPr/>
        <a:lstStyle/>
        <a:p>
          <a:pPr rtl="0"/>
          <a:r>
            <a:rPr lang="uk-UA" b="1" dirty="0" smtClean="0">
              <a:solidFill>
                <a:srgbClr val="7030A0"/>
              </a:solidFill>
            </a:rPr>
            <a:t>кульмінації, </a:t>
          </a:r>
          <a:endParaRPr lang="ru-RU" dirty="0">
            <a:solidFill>
              <a:srgbClr val="7030A0"/>
            </a:solidFill>
          </a:endParaRPr>
        </a:p>
      </dgm:t>
    </dgm:pt>
    <dgm:pt modelId="{01F2795F-0DF4-4008-97E2-29A89C0EFADD}" type="parTrans" cxnId="{F4214F57-60AF-440D-8182-B133980D2D0E}">
      <dgm:prSet/>
      <dgm:spPr/>
      <dgm:t>
        <a:bodyPr/>
        <a:lstStyle/>
        <a:p>
          <a:endParaRPr lang="ru-RU"/>
        </a:p>
      </dgm:t>
    </dgm:pt>
    <dgm:pt modelId="{80A15952-1B90-49B8-9351-1E04676369C9}" type="sibTrans" cxnId="{F4214F57-60AF-440D-8182-B133980D2D0E}">
      <dgm:prSet/>
      <dgm:spPr/>
      <dgm:t>
        <a:bodyPr/>
        <a:lstStyle/>
        <a:p>
          <a:endParaRPr lang="ru-RU"/>
        </a:p>
      </dgm:t>
    </dgm:pt>
    <dgm:pt modelId="{485A434F-D454-4321-AE95-06102FF6722E}">
      <dgm:prSet/>
      <dgm:spPr/>
      <dgm:t>
        <a:bodyPr/>
        <a:lstStyle/>
        <a:p>
          <a:pPr rtl="0"/>
          <a:r>
            <a:rPr lang="uk-UA" b="1" dirty="0" smtClean="0">
              <a:solidFill>
                <a:srgbClr val="00B050"/>
              </a:solidFill>
            </a:rPr>
            <a:t>врівноваження</a:t>
          </a:r>
          <a:r>
            <a:rPr lang="ru-RU" b="1" dirty="0" smtClean="0">
              <a:solidFill>
                <a:srgbClr val="00B050"/>
              </a:solidFill>
            </a:rPr>
            <a:t>.</a:t>
          </a:r>
          <a:endParaRPr lang="ru-RU" dirty="0">
            <a:solidFill>
              <a:srgbClr val="00B050"/>
            </a:solidFill>
          </a:endParaRPr>
        </a:p>
      </dgm:t>
    </dgm:pt>
    <dgm:pt modelId="{5DC2CA9D-2090-4E55-AAA2-0C1FB24A8405}" type="parTrans" cxnId="{9B91EAD5-CFE2-465D-910C-F7D7EA8D486E}">
      <dgm:prSet/>
      <dgm:spPr/>
      <dgm:t>
        <a:bodyPr/>
        <a:lstStyle/>
        <a:p>
          <a:endParaRPr lang="ru-RU"/>
        </a:p>
      </dgm:t>
    </dgm:pt>
    <dgm:pt modelId="{BD658863-10B6-4628-B559-900EE0F75279}" type="sibTrans" cxnId="{9B91EAD5-CFE2-465D-910C-F7D7EA8D486E}">
      <dgm:prSet/>
      <dgm:spPr/>
      <dgm:t>
        <a:bodyPr/>
        <a:lstStyle/>
        <a:p>
          <a:endParaRPr lang="ru-RU"/>
        </a:p>
      </dgm:t>
    </dgm:pt>
    <dgm:pt modelId="{347D273E-4D5D-414F-A262-50452F74860D}" type="pres">
      <dgm:prSet presAssocID="{EB7509F9-5328-4926-8C22-A17AB56B72C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937EA-F349-4B30-80E4-933537CA1237}" type="pres">
      <dgm:prSet presAssocID="{DF767090-94C9-4EF4-B57C-824D755E2B0F}" presName="circle1" presStyleLbl="node1" presStyleIdx="0" presStyleCnt="3" custLinFactNeighborX="-10715" custLinFactNeighborY="5405"/>
      <dgm:spPr>
        <a:solidFill>
          <a:srgbClr val="C00000"/>
        </a:solidFill>
      </dgm:spPr>
    </dgm:pt>
    <dgm:pt modelId="{1D47A386-5D0B-4ABB-8F6D-03A8DBBA7BFE}" type="pres">
      <dgm:prSet presAssocID="{DF767090-94C9-4EF4-B57C-824D755E2B0F}" presName="space" presStyleCnt="0"/>
      <dgm:spPr/>
    </dgm:pt>
    <dgm:pt modelId="{53591CD7-53C5-401C-87C5-CA93C57C7904}" type="pres">
      <dgm:prSet presAssocID="{DF767090-94C9-4EF4-B57C-824D755E2B0F}" presName="rect1" presStyleLbl="alignAcc1" presStyleIdx="0" presStyleCnt="3"/>
      <dgm:spPr/>
      <dgm:t>
        <a:bodyPr/>
        <a:lstStyle/>
        <a:p>
          <a:endParaRPr lang="ru-RU"/>
        </a:p>
      </dgm:t>
    </dgm:pt>
    <dgm:pt modelId="{0E9C9C44-4393-4906-A9D9-52A863EB841C}" type="pres">
      <dgm:prSet presAssocID="{699D4AC4-4E15-4161-A0CF-268DD0181A3A}" presName="vertSpace2" presStyleLbl="node1" presStyleIdx="0" presStyleCnt="3"/>
      <dgm:spPr/>
    </dgm:pt>
    <dgm:pt modelId="{D113D519-1614-4E0B-B2FD-6A1403FEAC53}" type="pres">
      <dgm:prSet presAssocID="{699D4AC4-4E15-4161-A0CF-268DD0181A3A}" presName="circle2" presStyleLbl="node1" presStyleIdx="1" presStyleCnt="3"/>
      <dgm:spPr>
        <a:solidFill>
          <a:srgbClr val="FFC000"/>
        </a:solidFill>
      </dgm:spPr>
    </dgm:pt>
    <dgm:pt modelId="{82E3B75C-194A-4449-A40D-DDE359212A5E}" type="pres">
      <dgm:prSet presAssocID="{699D4AC4-4E15-4161-A0CF-268DD0181A3A}" presName="rect2" presStyleLbl="alignAcc1" presStyleIdx="1" presStyleCnt="3"/>
      <dgm:spPr/>
      <dgm:t>
        <a:bodyPr/>
        <a:lstStyle/>
        <a:p>
          <a:endParaRPr lang="ru-RU"/>
        </a:p>
      </dgm:t>
    </dgm:pt>
    <dgm:pt modelId="{0F90549F-641C-4D15-B475-AB0EA4689505}" type="pres">
      <dgm:prSet presAssocID="{485A434F-D454-4321-AE95-06102FF6722E}" presName="vertSpace3" presStyleLbl="node1" presStyleIdx="1" presStyleCnt="3"/>
      <dgm:spPr/>
    </dgm:pt>
    <dgm:pt modelId="{C590D267-E153-4F0E-A46B-692A89F37FAE}" type="pres">
      <dgm:prSet presAssocID="{485A434F-D454-4321-AE95-06102FF6722E}" presName="circle3" presStyleLbl="node1" presStyleIdx="2" presStyleCnt="3"/>
      <dgm:spPr>
        <a:solidFill>
          <a:schemeClr val="accent6">
            <a:lumMod val="75000"/>
          </a:schemeClr>
        </a:solidFill>
      </dgm:spPr>
    </dgm:pt>
    <dgm:pt modelId="{91381630-0E47-43D8-99CB-54AC575A131A}" type="pres">
      <dgm:prSet presAssocID="{485A434F-D454-4321-AE95-06102FF6722E}" presName="rect3" presStyleLbl="alignAcc1" presStyleIdx="2" presStyleCnt="3"/>
      <dgm:spPr/>
      <dgm:t>
        <a:bodyPr/>
        <a:lstStyle/>
        <a:p>
          <a:endParaRPr lang="ru-RU"/>
        </a:p>
      </dgm:t>
    </dgm:pt>
    <dgm:pt modelId="{D31DB2DF-5F08-405B-9278-9AF392AF404B}" type="pres">
      <dgm:prSet presAssocID="{DF767090-94C9-4EF4-B57C-824D755E2B0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35498-2AA6-42EF-927E-8D2FAF21DA49}" type="pres">
      <dgm:prSet presAssocID="{699D4AC4-4E15-4161-A0CF-268DD0181A3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5F054-2E15-431E-868A-830B1CDAC1C1}" type="pres">
      <dgm:prSet presAssocID="{485A434F-D454-4321-AE95-06102FF6722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14F57-60AF-440D-8182-B133980D2D0E}" srcId="{EB7509F9-5328-4926-8C22-A17AB56B72C8}" destId="{699D4AC4-4E15-4161-A0CF-268DD0181A3A}" srcOrd="1" destOrd="0" parTransId="{01F2795F-0DF4-4008-97E2-29A89C0EFADD}" sibTransId="{80A15952-1B90-49B8-9351-1E04676369C9}"/>
    <dgm:cxn modelId="{B308F533-05E1-4C0D-A347-79CD14D42437}" type="presOf" srcId="{DF767090-94C9-4EF4-B57C-824D755E2B0F}" destId="{D31DB2DF-5F08-405B-9278-9AF392AF404B}" srcOrd="1" destOrd="0" presId="urn:microsoft.com/office/officeart/2005/8/layout/target3"/>
    <dgm:cxn modelId="{9951EFBB-0D78-4234-B36B-A4CC3ABFE7DA}" srcId="{EB7509F9-5328-4926-8C22-A17AB56B72C8}" destId="{DF767090-94C9-4EF4-B57C-824D755E2B0F}" srcOrd="0" destOrd="0" parTransId="{701FE452-9E9D-4C1D-BF92-FBA3B245DF6C}" sibTransId="{0D8EB4D2-0A95-4010-8460-69C03A1A8F6B}"/>
    <dgm:cxn modelId="{3DD52D87-3C76-4732-BA6A-FF143F682787}" type="presOf" srcId="{485A434F-D454-4321-AE95-06102FF6722E}" destId="{91381630-0E47-43D8-99CB-54AC575A131A}" srcOrd="0" destOrd="0" presId="urn:microsoft.com/office/officeart/2005/8/layout/target3"/>
    <dgm:cxn modelId="{557CCE6D-E18B-48D3-84FD-F85400D751C9}" type="presOf" srcId="{485A434F-D454-4321-AE95-06102FF6722E}" destId="{7405F054-2E15-431E-868A-830B1CDAC1C1}" srcOrd="1" destOrd="0" presId="urn:microsoft.com/office/officeart/2005/8/layout/target3"/>
    <dgm:cxn modelId="{EBAD04C3-A868-485D-A0A1-3E0990915382}" type="presOf" srcId="{DF767090-94C9-4EF4-B57C-824D755E2B0F}" destId="{53591CD7-53C5-401C-87C5-CA93C57C7904}" srcOrd="0" destOrd="0" presId="urn:microsoft.com/office/officeart/2005/8/layout/target3"/>
    <dgm:cxn modelId="{9B91EAD5-CFE2-465D-910C-F7D7EA8D486E}" srcId="{EB7509F9-5328-4926-8C22-A17AB56B72C8}" destId="{485A434F-D454-4321-AE95-06102FF6722E}" srcOrd="2" destOrd="0" parTransId="{5DC2CA9D-2090-4E55-AAA2-0C1FB24A8405}" sibTransId="{BD658863-10B6-4628-B559-900EE0F75279}"/>
    <dgm:cxn modelId="{445FB17A-09CE-4C1E-99B1-A90860B01D46}" type="presOf" srcId="{699D4AC4-4E15-4161-A0CF-268DD0181A3A}" destId="{82E3B75C-194A-4449-A40D-DDE359212A5E}" srcOrd="0" destOrd="0" presId="urn:microsoft.com/office/officeart/2005/8/layout/target3"/>
    <dgm:cxn modelId="{9964FD7B-49D4-4C56-ABDD-52DFB8565889}" type="presOf" srcId="{699D4AC4-4E15-4161-A0CF-268DD0181A3A}" destId="{48935498-2AA6-42EF-927E-8D2FAF21DA49}" srcOrd="1" destOrd="0" presId="urn:microsoft.com/office/officeart/2005/8/layout/target3"/>
    <dgm:cxn modelId="{1B7604B3-66BB-4637-AFD3-5BC569E21EEE}" type="presOf" srcId="{EB7509F9-5328-4926-8C22-A17AB56B72C8}" destId="{347D273E-4D5D-414F-A262-50452F74860D}" srcOrd="0" destOrd="0" presId="urn:microsoft.com/office/officeart/2005/8/layout/target3"/>
    <dgm:cxn modelId="{2B6ACAA4-7224-4254-BAD9-C3C3A980C481}" type="presParOf" srcId="{347D273E-4D5D-414F-A262-50452F74860D}" destId="{F3B937EA-F349-4B30-80E4-933537CA1237}" srcOrd="0" destOrd="0" presId="urn:microsoft.com/office/officeart/2005/8/layout/target3"/>
    <dgm:cxn modelId="{3F155F78-BDC3-4D67-A700-11B36147E4F9}" type="presParOf" srcId="{347D273E-4D5D-414F-A262-50452F74860D}" destId="{1D47A386-5D0B-4ABB-8F6D-03A8DBBA7BFE}" srcOrd="1" destOrd="0" presId="urn:microsoft.com/office/officeart/2005/8/layout/target3"/>
    <dgm:cxn modelId="{D890918D-753D-482E-BDB0-EDBAE7FA6682}" type="presParOf" srcId="{347D273E-4D5D-414F-A262-50452F74860D}" destId="{53591CD7-53C5-401C-87C5-CA93C57C7904}" srcOrd="2" destOrd="0" presId="urn:microsoft.com/office/officeart/2005/8/layout/target3"/>
    <dgm:cxn modelId="{AE50BD60-2328-45BC-8363-EB8EEDEE9C21}" type="presParOf" srcId="{347D273E-4D5D-414F-A262-50452F74860D}" destId="{0E9C9C44-4393-4906-A9D9-52A863EB841C}" srcOrd="3" destOrd="0" presId="urn:microsoft.com/office/officeart/2005/8/layout/target3"/>
    <dgm:cxn modelId="{AFBFE822-AA91-4FF6-900F-CE2ED3BD6701}" type="presParOf" srcId="{347D273E-4D5D-414F-A262-50452F74860D}" destId="{D113D519-1614-4E0B-B2FD-6A1403FEAC53}" srcOrd="4" destOrd="0" presId="urn:microsoft.com/office/officeart/2005/8/layout/target3"/>
    <dgm:cxn modelId="{C0534B27-84E5-4857-BB02-9C62C5F39A7E}" type="presParOf" srcId="{347D273E-4D5D-414F-A262-50452F74860D}" destId="{82E3B75C-194A-4449-A40D-DDE359212A5E}" srcOrd="5" destOrd="0" presId="urn:microsoft.com/office/officeart/2005/8/layout/target3"/>
    <dgm:cxn modelId="{AE7FE52B-1440-4552-A8C1-9F8C082DCCB9}" type="presParOf" srcId="{347D273E-4D5D-414F-A262-50452F74860D}" destId="{0F90549F-641C-4D15-B475-AB0EA4689505}" srcOrd="6" destOrd="0" presId="urn:microsoft.com/office/officeart/2005/8/layout/target3"/>
    <dgm:cxn modelId="{D5817C08-1E64-47F0-A11F-4976BBC6C07C}" type="presParOf" srcId="{347D273E-4D5D-414F-A262-50452F74860D}" destId="{C590D267-E153-4F0E-A46B-692A89F37FAE}" srcOrd="7" destOrd="0" presId="urn:microsoft.com/office/officeart/2005/8/layout/target3"/>
    <dgm:cxn modelId="{363C2897-A441-4658-93EF-623F0F9D2AD5}" type="presParOf" srcId="{347D273E-4D5D-414F-A262-50452F74860D}" destId="{91381630-0E47-43D8-99CB-54AC575A131A}" srcOrd="8" destOrd="0" presId="urn:microsoft.com/office/officeart/2005/8/layout/target3"/>
    <dgm:cxn modelId="{F37CC0EE-C057-4503-9904-404A8A389B71}" type="presParOf" srcId="{347D273E-4D5D-414F-A262-50452F74860D}" destId="{D31DB2DF-5F08-405B-9278-9AF392AF404B}" srcOrd="9" destOrd="0" presId="urn:microsoft.com/office/officeart/2005/8/layout/target3"/>
    <dgm:cxn modelId="{884D3F3D-29A3-4D81-8CE4-58D75BBFA48F}" type="presParOf" srcId="{347D273E-4D5D-414F-A262-50452F74860D}" destId="{48935498-2AA6-42EF-927E-8D2FAF21DA49}" srcOrd="10" destOrd="0" presId="urn:microsoft.com/office/officeart/2005/8/layout/target3"/>
    <dgm:cxn modelId="{EB1803F4-2688-4E56-8BA1-04C30BF73DF9}" type="presParOf" srcId="{347D273E-4D5D-414F-A262-50452F74860D}" destId="{7405F054-2E15-431E-868A-830B1CDAC1C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AA8FB4-EA3F-4F2F-AEC4-B0033B1DAF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1B43CAE-52EA-4B1E-A6A3-FEEE6846519C}">
      <dgm:prSet/>
      <dgm:spPr/>
      <dgm:t>
        <a:bodyPr/>
        <a:lstStyle/>
        <a:p>
          <a:pPr rtl="0"/>
          <a:r>
            <a:rPr lang="uk-UA" b="1" i="1" smtClean="0"/>
            <a:t>РЕКОМЕНДОВАНА МУЗИКА ДО РІЗНИХ ВИДІВ МУЗИКОТЕРАПЕВТИЧНОЇ ДІЯЛЬНОСТІ</a:t>
          </a:r>
          <a:endParaRPr lang="ru-RU"/>
        </a:p>
      </dgm:t>
    </dgm:pt>
    <dgm:pt modelId="{AE3C5B98-8CFF-46D5-A471-45219BAA44B3}" type="parTrans" cxnId="{4100CC2F-5E81-4E64-A2C0-EB2A44DCC839}">
      <dgm:prSet/>
      <dgm:spPr/>
      <dgm:t>
        <a:bodyPr/>
        <a:lstStyle/>
        <a:p>
          <a:endParaRPr lang="ru-RU"/>
        </a:p>
      </dgm:t>
    </dgm:pt>
    <dgm:pt modelId="{B0F09530-C921-425D-B780-6C1BC7A13AF6}" type="sibTrans" cxnId="{4100CC2F-5E81-4E64-A2C0-EB2A44DCC839}">
      <dgm:prSet/>
      <dgm:spPr/>
      <dgm:t>
        <a:bodyPr/>
        <a:lstStyle/>
        <a:p>
          <a:endParaRPr lang="ru-RU"/>
        </a:p>
      </dgm:t>
    </dgm:pt>
    <dgm:pt modelId="{8BEB878B-B2C4-45FA-B24A-ABC85E06DEF0}" type="pres">
      <dgm:prSet presAssocID="{B2AA8FB4-EA3F-4F2F-AEC4-B0033B1DAF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1B873-47E9-4945-ABB1-8FD151242B0E}" type="pres">
      <dgm:prSet presAssocID="{61B43CAE-52EA-4B1E-A6A3-FEEE684651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3E7B2A-E27E-4256-9DB7-5C31C1E60540}" type="presOf" srcId="{61B43CAE-52EA-4B1E-A6A3-FEEE6846519C}" destId="{3121B873-47E9-4945-ABB1-8FD151242B0E}" srcOrd="0" destOrd="0" presId="urn:microsoft.com/office/officeart/2005/8/layout/vList2"/>
    <dgm:cxn modelId="{BB97F398-DC7E-45D3-8F18-12136A68C49B}" type="presOf" srcId="{B2AA8FB4-EA3F-4F2F-AEC4-B0033B1DAFCF}" destId="{8BEB878B-B2C4-45FA-B24A-ABC85E06DEF0}" srcOrd="0" destOrd="0" presId="urn:microsoft.com/office/officeart/2005/8/layout/vList2"/>
    <dgm:cxn modelId="{4100CC2F-5E81-4E64-A2C0-EB2A44DCC839}" srcId="{B2AA8FB4-EA3F-4F2F-AEC4-B0033B1DAFCF}" destId="{61B43CAE-52EA-4B1E-A6A3-FEEE6846519C}" srcOrd="0" destOrd="0" parTransId="{AE3C5B98-8CFF-46D5-A471-45219BAA44B3}" sibTransId="{B0F09530-C921-425D-B780-6C1BC7A13AF6}"/>
    <dgm:cxn modelId="{83FDD27E-0AAF-4092-9D37-5FF765C4DFBD}" type="presParOf" srcId="{8BEB878B-B2C4-45FA-B24A-ABC85E06DEF0}" destId="{3121B873-47E9-4945-ABB1-8FD151242B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3AF8E1-60E1-4C67-9356-AA3EA63D7E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A168A7A-672B-4F0B-A010-0FB3E9A68E4C}">
      <dgm:prSet/>
      <dgm:spPr/>
      <dgm:t>
        <a:bodyPr/>
        <a:lstStyle/>
        <a:p>
          <a:pPr rtl="0"/>
          <a:r>
            <a:rPr lang="uk-UA" b="1" smtClean="0"/>
            <a:t>Музичні ігри</a:t>
          </a:r>
          <a:r>
            <a:rPr lang="ru-RU" smtClean="0"/>
            <a:t/>
          </a:r>
          <a:br>
            <a:rPr lang="ru-RU" smtClean="0"/>
          </a:br>
          <a:endParaRPr lang="ru-RU"/>
        </a:p>
      </dgm:t>
    </dgm:pt>
    <dgm:pt modelId="{AFACDBB2-0135-42DD-A88E-AC62A4D3FDB9}" type="parTrans" cxnId="{32D88DD7-DB98-42FE-92EC-B4C13D078681}">
      <dgm:prSet/>
      <dgm:spPr/>
      <dgm:t>
        <a:bodyPr/>
        <a:lstStyle/>
        <a:p>
          <a:endParaRPr lang="ru-RU"/>
        </a:p>
      </dgm:t>
    </dgm:pt>
    <dgm:pt modelId="{FC909ED0-A249-441E-9A57-569DA5995472}" type="sibTrans" cxnId="{32D88DD7-DB98-42FE-92EC-B4C13D078681}">
      <dgm:prSet/>
      <dgm:spPr/>
      <dgm:t>
        <a:bodyPr/>
        <a:lstStyle/>
        <a:p>
          <a:endParaRPr lang="ru-RU"/>
        </a:p>
      </dgm:t>
    </dgm:pt>
    <dgm:pt modelId="{3F2D2A13-65F5-4971-A549-59EDF54FF434}" type="pres">
      <dgm:prSet presAssocID="{F13AF8E1-60E1-4C67-9356-AA3EA63D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4AAC2-830A-4F2F-B39A-62090201DC69}" type="pres">
      <dgm:prSet presAssocID="{EA168A7A-672B-4F0B-A010-0FB3E9A68E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88DD7-DB98-42FE-92EC-B4C13D078681}" srcId="{F13AF8E1-60E1-4C67-9356-AA3EA63D7E53}" destId="{EA168A7A-672B-4F0B-A010-0FB3E9A68E4C}" srcOrd="0" destOrd="0" parTransId="{AFACDBB2-0135-42DD-A88E-AC62A4D3FDB9}" sibTransId="{FC909ED0-A249-441E-9A57-569DA5995472}"/>
    <dgm:cxn modelId="{D23C29A2-8D60-4DC0-A830-2474AE150957}" type="presOf" srcId="{EA168A7A-672B-4F0B-A010-0FB3E9A68E4C}" destId="{8CD4AAC2-830A-4F2F-B39A-62090201DC69}" srcOrd="0" destOrd="0" presId="urn:microsoft.com/office/officeart/2005/8/layout/vList2"/>
    <dgm:cxn modelId="{CCF05E1F-5060-4684-94CA-20F6DE5072B2}" type="presOf" srcId="{F13AF8E1-60E1-4C67-9356-AA3EA63D7E53}" destId="{3F2D2A13-65F5-4971-A549-59EDF54FF434}" srcOrd="0" destOrd="0" presId="urn:microsoft.com/office/officeart/2005/8/layout/vList2"/>
    <dgm:cxn modelId="{D9F65608-2C8B-4E99-A4EA-ACE1845B50D0}" type="presParOf" srcId="{3F2D2A13-65F5-4971-A549-59EDF54FF434}" destId="{8CD4AAC2-830A-4F2F-B39A-62090201DC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43A8BB-24A3-486E-B8C7-E3CCC55B58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ADA1D03-B23C-43DF-9282-3DFF1F1F8AA5}">
      <dgm:prSet/>
      <dgm:spPr/>
      <dgm:t>
        <a:bodyPr/>
        <a:lstStyle/>
        <a:p>
          <a:pPr rtl="0"/>
          <a:r>
            <a:rPr lang="uk-UA" b="1" dirty="0" smtClean="0"/>
            <a:t>Музикування під супровід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7061FC6D-117C-46D6-A59D-9B845D56C2C4}" type="parTrans" cxnId="{2AD97FE5-1A48-4613-9B8C-65AA11F128FE}">
      <dgm:prSet/>
      <dgm:spPr/>
      <dgm:t>
        <a:bodyPr/>
        <a:lstStyle/>
        <a:p>
          <a:endParaRPr lang="ru-RU"/>
        </a:p>
      </dgm:t>
    </dgm:pt>
    <dgm:pt modelId="{C1353A36-60F0-4968-BFBB-79ED7B57054C}" type="sibTrans" cxnId="{2AD97FE5-1A48-4613-9B8C-65AA11F128FE}">
      <dgm:prSet/>
      <dgm:spPr/>
      <dgm:t>
        <a:bodyPr/>
        <a:lstStyle/>
        <a:p>
          <a:endParaRPr lang="ru-RU"/>
        </a:p>
      </dgm:t>
    </dgm:pt>
    <dgm:pt modelId="{91D5E543-BB33-44B4-A84E-0582612E90B2}" type="pres">
      <dgm:prSet presAssocID="{C743A8BB-24A3-486E-B8C7-E3CCC55B58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01569-EEB5-4C8C-A31D-68F0C62BF579}" type="pres">
      <dgm:prSet presAssocID="{FADA1D03-B23C-43DF-9282-3DFF1F1F8AA5}" presName="parentText" presStyleLbl="node1" presStyleIdx="0" presStyleCnt="1" custLinFactNeighborX="-6111" custLinFactNeighborY="-12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E2752-AA55-4A97-9B14-83A1A411E3FF}" type="presOf" srcId="{FADA1D03-B23C-43DF-9282-3DFF1F1F8AA5}" destId="{D0A01569-EEB5-4C8C-A31D-68F0C62BF579}" srcOrd="0" destOrd="0" presId="urn:microsoft.com/office/officeart/2005/8/layout/vList2"/>
    <dgm:cxn modelId="{2AD97FE5-1A48-4613-9B8C-65AA11F128FE}" srcId="{C743A8BB-24A3-486E-B8C7-E3CCC55B58FA}" destId="{FADA1D03-B23C-43DF-9282-3DFF1F1F8AA5}" srcOrd="0" destOrd="0" parTransId="{7061FC6D-117C-46D6-A59D-9B845D56C2C4}" sibTransId="{C1353A36-60F0-4968-BFBB-79ED7B57054C}"/>
    <dgm:cxn modelId="{184C4394-F8CC-4E81-AFAA-8985064AB60E}" type="presOf" srcId="{C743A8BB-24A3-486E-B8C7-E3CCC55B58FA}" destId="{91D5E543-BB33-44B4-A84E-0582612E90B2}" srcOrd="0" destOrd="0" presId="urn:microsoft.com/office/officeart/2005/8/layout/vList2"/>
    <dgm:cxn modelId="{59E95A9E-A3EB-43B2-8A90-E78943C7F6FA}" type="presParOf" srcId="{91D5E543-BB33-44B4-A84E-0582612E90B2}" destId="{D0A01569-EEB5-4C8C-A31D-68F0C62BF5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E8EE68-3443-44C6-BB81-BF9A0710F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2EB18A6-40D6-4500-B101-F72E4597ECDF}">
      <dgm:prSet/>
      <dgm:spPr/>
      <dgm:t>
        <a:bodyPr/>
        <a:lstStyle/>
        <a:p>
          <a:pPr rtl="0"/>
          <a:r>
            <a:rPr lang="uk-UA" b="1" smtClean="0"/>
            <a:t>Релаксаційні вправи</a:t>
          </a:r>
          <a:r>
            <a:rPr lang="ru-RU" smtClean="0"/>
            <a:t/>
          </a:r>
          <a:br>
            <a:rPr lang="ru-RU" smtClean="0"/>
          </a:br>
          <a:endParaRPr lang="ru-RU"/>
        </a:p>
      </dgm:t>
    </dgm:pt>
    <dgm:pt modelId="{9370818B-BA71-4A64-9DCA-94FD83458D88}" type="parTrans" cxnId="{A65E8E54-0C65-482B-8C29-3346A5B42B91}">
      <dgm:prSet/>
      <dgm:spPr/>
      <dgm:t>
        <a:bodyPr/>
        <a:lstStyle/>
        <a:p>
          <a:endParaRPr lang="ru-RU"/>
        </a:p>
      </dgm:t>
    </dgm:pt>
    <dgm:pt modelId="{61981B7A-452C-4823-96B8-00A4FE345070}" type="sibTrans" cxnId="{A65E8E54-0C65-482B-8C29-3346A5B42B91}">
      <dgm:prSet/>
      <dgm:spPr/>
      <dgm:t>
        <a:bodyPr/>
        <a:lstStyle/>
        <a:p>
          <a:endParaRPr lang="ru-RU"/>
        </a:p>
      </dgm:t>
    </dgm:pt>
    <dgm:pt modelId="{97BA5B02-1991-45C5-8856-3B9F000477F3}" type="pres">
      <dgm:prSet presAssocID="{46E8EE68-3443-44C6-BB81-BF9A0710FD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82FA5-5AB4-47A6-925E-9B7C5DAF59CC}" type="pres">
      <dgm:prSet presAssocID="{22EB18A6-40D6-4500-B101-F72E4597EC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11EFF-0472-4A21-B248-429163C66EBF}" type="presOf" srcId="{22EB18A6-40D6-4500-B101-F72E4597ECDF}" destId="{CBB82FA5-5AB4-47A6-925E-9B7C5DAF59CC}" srcOrd="0" destOrd="0" presId="urn:microsoft.com/office/officeart/2005/8/layout/vList2"/>
    <dgm:cxn modelId="{EA40D1CC-087F-42D8-B494-455FC6DABCEC}" type="presOf" srcId="{46E8EE68-3443-44C6-BB81-BF9A0710FD53}" destId="{97BA5B02-1991-45C5-8856-3B9F000477F3}" srcOrd="0" destOrd="0" presId="urn:microsoft.com/office/officeart/2005/8/layout/vList2"/>
    <dgm:cxn modelId="{A65E8E54-0C65-482B-8C29-3346A5B42B91}" srcId="{46E8EE68-3443-44C6-BB81-BF9A0710FD53}" destId="{22EB18A6-40D6-4500-B101-F72E4597ECDF}" srcOrd="0" destOrd="0" parTransId="{9370818B-BA71-4A64-9DCA-94FD83458D88}" sibTransId="{61981B7A-452C-4823-96B8-00A4FE345070}"/>
    <dgm:cxn modelId="{D1D1A128-760B-4032-961F-36A6E712C313}" type="presParOf" srcId="{97BA5B02-1991-45C5-8856-3B9F000477F3}" destId="{CBB82FA5-5AB4-47A6-925E-9B7C5DAF59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BD3B27-E8D5-4318-A14A-8E6C98D0A72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0722E8-7A1B-4874-BABA-482FCDD0B728}">
      <dgm:prSet custT="1"/>
      <dgm:spPr/>
      <dgm:t>
        <a:bodyPr/>
        <a:lstStyle/>
        <a:p>
          <a:pPr rtl="0"/>
          <a:r>
            <a:rPr lang="uk-UA" sz="1600" dirty="0" smtClean="0"/>
            <a:t>гармонізація </a:t>
          </a:r>
          <a:r>
            <a:rPr lang="uk-UA" sz="1600" dirty="0" err="1" smtClean="0"/>
            <a:t>емоційно</a:t>
          </a:r>
          <a:r>
            <a:rPr lang="uk-UA" sz="1600" dirty="0" smtClean="0"/>
            <a:t>-</a:t>
          </a:r>
          <a:r>
            <a:rPr lang="uk-UA" sz="1400" dirty="0" smtClean="0"/>
            <a:t>почуттєвої </a:t>
          </a:r>
          <a:r>
            <a:rPr lang="uk-UA" sz="1600" dirty="0" smtClean="0"/>
            <a:t>та вольової сфер</a:t>
          </a:r>
          <a:endParaRPr lang="ru-RU" sz="900" dirty="0"/>
        </a:p>
      </dgm:t>
    </dgm:pt>
    <dgm:pt modelId="{D205E954-1C76-456C-BD15-6E613F6D53EF}" type="parTrans" cxnId="{FB1C6B2E-D7C5-4D26-A4DC-D584B179274C}">
      <dgm:prSet/>
      <dgm:spPr/>
      <dgm:t>
        <a:bodyPr/>
        <a:lstStyle/>
        <a:p>
          <a:endParaRPr lang="ru-RU"/>
        </a:p>
      </dgm:t>
    </dgm:pt>
    <dgm:pt modelId="{247C4F00-5203-4875-ACB7-9DE420A30747}" type="sibTrans" cxnId="{FB1C6B2E-D7C5-4D26-A4DC-D584B179274C}">
      <dgm:prSet/>
      <dgm:spPr/>
      <dgm:t>
        <a:bodyPr/>
        <a:lstStyle/>
        <a:p>
          <a:endParaRPr lang="ru-RU"/>
        </a:p>
      </dgm:t>
    </dgm:pt>
    <dgm:pt modelId="{569C68F9-8502-4349-BE0B-CE1A4E60CC36}">
      <dgm:prSet custT="1"/>
      <dgm:spPr/>
      <dgm:t>
        <a:bodyPr/>
        <a:lstStyle/>
        <a:p>
          <a:pPr rtl="0"/>
          <a:r>
            <a:rPr lang="uk-UA" sz="1400" dirty="0" smtClean="0"/>
            <a:t>зняття </a:t>
          </a:r>
          <a:r>
            <a:rPr lang="uk-UA" sz="1400" dirty="0" err="1" smtClean="0"/>
            <a:t>емоційно</a:t>
          </a:r>
          <a:r>
            <a:rPr lang="uk-UA" sz="1400" dirty="0" smtClean="0"/>
            <a:t>-</a:t>
          </a:r>
          <a:r>
            <a:rPr lang="uk-UA" sz="1400" dirty="0" err="1" smtClean="0"/>
            <a:t>психологіч</a:t>
          </a:r>
          <a:r>
            <a:rPr lang="uk-UA" sz="1400" dirty="0" smtClean="0"/>
            <a:t>-ного </a:t>
          </a:r>
          <a:r>
            <a:rPr lang="uk-UA" sz="1200" dirty="0" smtClean="0"/>
            <a:t>напруження</a:t>
          </a:r>
          <a:r>
            <a:rPr lang="uk-UA" sz="1400" dirty="0" smtClean="0"/>
            <a:t> та досягнення катарсису у процесі музично-творчої діяльності</a:t>
          </a:r>
          <a:endParaRPr lang="ru-RU" sz="1400" dirty="0"/>
        </a:p>
      </dgm:t>
    </dgm:pt>
    <dgm:pt modelId="{AD905604-64DE-4970-AE35-656CA80F0266}" type="parTrans" cxnId="{7A00A131-73FE-4979-B187-43DB09B77424}">
      <dgm:prSet/>
      <dgm:spPr/>
      <dgm:t>
        <a:bodyPr/>
        <a:lstStyle/>
        <a:p>
          <a:endParaRPr lang="ru-RU"/>
        </a:p>
      </dgm:t>
    </dgm:pt>
    <dgm:pt modelId="{A680B699-0D81-4354-8F62-0436465A3149}" type="sibTrans" cxnId="{7A00A131-73FE-4979-B187-43DB09B77424}">
      <dgm:prSet/>
      <dgm:spPr/>
      <dgm:t>
        <a:bodyPr/>
        <a:lstStyle/>
        <a:p>
          <a:endParaRPr lang="ru-RU"/>
        </a:p>
      </dgm:t>
    </dgm:pt>
    <dgm:pt modelId="{256DF09C-493E-444F-8597-DA638E6DF42F}">
      <dgm:prSet custT="1"/>
      <dgm:spPr/>
      <dgm:t>
        <a:bodyPr/>
        <a:lstStyle/>
        <a:p>
          <a:pPr rtl="0"/>
          <a:r>
            <a:rPr lang="uk-UA" sz="1600" dirty="0" smtClean="0"/>
            <a:t>усунення </a:t>
          </a:r>
          <a:r>
            <a:rPr lang="uk-UA" sz="1800" dirty="0" err="1" smtClean="0"/>
            <a:t>психо</a:t>
          </a:r>
          <a:r>
            <a:rPr lang="uk-UA" sz="1800" dirty="0" smtClean="0"/>
            <a:t>-</a:t>
          </a:r>
          <a:r>
            <a:rPr lang="uk-UA" sz="1800" dirty="0" err="1" smtClean="0"/>
            <a:t>фізіо</a:t>
          </a:r>
          <a:r>
            <a:rPr lang="uk-UA" sz="1800" dirty="0" smtClean="0"/>
            <a:t>-логічних блоків, </a:t>
          </a:r>
          <a:r>
            <a:rPr lang="uk-UA" sz="1800" dirty="0" err="1" smtClean="0"/>
            <a:t>розкрі-пачення</a:t>
          </a:r>
          <a:r>
            <a:rPr lang="uk-UA" sz="1800" dirty="0" smtClean="0"/>
            <a:t> </a:t>
          </a:r>
          <a:r>
            <a:rPr lang="uk-UA" sz="1800" dirty="0" err="1" smtClean="0"/>
            <a:t>поведін-кових</a:t>
          </a:r>
          <a:r>
            <a:rPr lang="uk-UA" sz="1800" dirty="0" smtClean="0"/>
            <a:t> утисків</a:t>
          </a:r>
          <a:endParaRPr lang="ru-RU" sz="1800" dirty="0"/>
        </a:p>
      </dgm:t>
    </dgm:pt>
    <dgm:pt modelId="{86CBEDC3-F812-4E6B-95B0-1FEC92BF4EDC}" type="parTrans" cxnId="{2E6778EC-1D6C-46DE-9F67-99FA602A1307}">
      <dgm:prSet/>
      <dgm:spPr/>
      <dgm:t>
        <a:bodyPr/>
        <a:lstStyle/>
        <a:p>
          <a:endParaRPr lang="ru-RU"/>
        </a:p>
      </dgm:t>
    </dgm:pt>
    <dgm:pt modelId="{578B8CF4-B3F2-4D6B-81BF-B54BCE406E18}" type="sibTrans" cxnId="{2E6778EC-1D6C-46DE-9F67-99FA602A1307}">
      <dgm:prSet/>
      <dgm:spPr/>
      <dgm:t>
        <a:bodyPr/>
        <a:lstStyle/>
        <a:p>
          <a:endParaRPr lang="ru-RU"/>
        </a:p>
      </dgm:t>
    </dgm:pt>
    <dgm:pt modelId="{17038190-CAE4-427A-BDA7-F6F792443731}">
      <dgm:prSet custT="1"/>
      <dgm:spPr/>
      <dgm:t>
        <a:bodyPr/>
        <a:lstStyle/>
        <a:p>
          <a:pPr rtl="0"/>
          <a:r>
            <a:rPr lang="uk-UA" sz="1800" dirty="0" smtClean="0"/>
            <a:t>розвиток музично-творчих</a:t>
          </a:r>
          <a:r>
            <a:rPr lang="uk-UA" sz="2000" dirty="0" smtClean="0"/>
            <a:t> здібностей і </a:t>
          </a:r>
          <a:r>
            <a:rPr lang="uk-UA" sz="1800" dirty="0" smtClean="0"/>
            <a:t>задатків</a:t>
          </a:r>
          <a:endParaRPr lang="ru-RU" sz="1800" dirty="0"/>
        </a:p>
      </dgm:t>
    </dgm:pt>
    <dgm:pt modelId="{3404D8F6-29D1-414F-A065-C87FB52B5D10}" type="parTrans" cxnId="{32E7E7B7-CAF0-4C38-8729-53A8F5F98CF0}">
      <dgm:prSet/>
      <dgm:spPr/>
      <dgm:t>
        <a:bodyPr/>
        <a:lstStyle/>
        <a:p>
          <a:endParaRPr lang="ru-RU"/>
        </a:p>
      </dgm:t>
    </dgm:pt>
    <dgm:pt modelId="{EFFEBFF9-D7E7-4FFC-BC50-0AF1DDC77A61}" type="sibTrans" cxnId="{32E7E7B7-CAF0-4C38-8729-53A8F5F98CF0}">
      <dgm:prSet/>
      <dgm:spPr/>
      <dgm:t>
        <a:bodyPr/>
        <a:lstStyle/>
        <a:p>
          <a:endParaRPr lang="ru-RU"/>
        </a:p>
      </dgm:t>
    </dgm:pt>
    <dgm:pt modelId="{ED56F453-9F93-4252-8F7E-55CAF19237F0}">
      <dgm:prSet custT="1"/>
      <dgm:spPr/>
      <dgm:t>
        <a:bodyPr/>
        <a:lstStyle/>
        <a:p>
          <a:pPr rtl="0"/>
          <a:r>
            <a:rPr lang="uk-UA" sz="1600" dirty="0" smtClean="0"/>
            <a:t>розвиток креатив-</a:t>
          </a:r>
          <a:r>
            <a:rPr lang="uk-UA" sz="1600" dirty="0" err="1" smtClean="0"/>
            <a:t>ності</a:t>
          </a:r>
          <a:endParaRPr lang="ru-RU" sz="1600" dirty="0"/>
        </a:p>
      </dgm:t>
    </dgm:pt>
    <dgm:pt modelId="{974CFB9E-1543-4DAF-89E9-C111BD4C51B9}" type="parTrans" cxnId="{43CAAC6E-54F9-4388-B548-E423883CBCE9}">
      <dgm:prSet/>
      <dgm:spPr/>
      <dgm:t>
        <a:bodyPr/>
        <a:lstStyle/>
        <a:p>
          <a:endParaRPr lang="ru-RU"/>
        </a:p>
      </dgm:t>
    </dgm:pt>
    <dgm:pt modelId="{488F48EE-74CB-44BF-AD32-A57D82D392D1}" type="sibTrans" cxnId="{43CAAC6E-54F9-4388-B548-E423883CBCE9}">
      <dgm:prSet/>
      <dgm:spPr/>
      <dgm:t>
        <a:bodyPr/>
        <a:lstStyle/>
        <a:p>
          <a:endParaRPr lang="ru-RU"/>
        </a:p>
      </dgm:t>
    </dgm:pt>
    <dgm:pt modelId="{E5C60389-D03E-473C-A02C-DEA5A7F89111}">
      <dgm:prSet custT="1"/>
      <dgm:spPr/>
      <dgm:t>
        <a:bodyPr/>
        <a:lstStyle/>
        <a:p>
          <a:pPr rtl="0"/>
          <a:r>
            <a:rPr lang="uk-UA" sz="1600" dirty="0" smtClean="0"/>
            <a:t>Фор-</a:t>
          </a:r>
          <a:r>
            <a:rPr lang="uk-UA" sz="1600" dirty="0" err="1" smtClean="0"/>
            <a:t>мування</a:t>
          </a:r>
          <a:r>
            <a:rPr lang="uk-UA" sz="1600" dirty="0" smtClean="0"/>
            <a:t> </a:t>
          </a:r>
          <a:r>
            <a:rPr lang="uk-UA" sz="1600" dirty="0" err="1" smtClean="0"/>
            <a:t>мовлен-нєвої</a:t>
          </a:r>
          <a:r>
            <a:rPr lang="uk-UA" sz="1600" dirty="0" smtClean="0"/>
            <a:t> культури та </a:t>
          </a:r>
          <a:r>
            <a:rPr lang="uk-UA" sz="1600" dirty="0" err="1" smtClean="0"/>
            <a:t>соціаль-ної</a:t>
          </a:r>
          <a:r>
            <a:rPr lang="uk-UA" sz="1600" dirty="0" smtClean="0"/>
            <a:t> </a:t>
          </a:r>
          <a:r>
            <a:rPr lang="uk-UA" sz="1600" dirty="0" err="1" smtClean="0"/>
            <a:t>комунікат-ивності</a:t>
          </a:r>
          <a:endParaRPr lang="ru-RU" sz="1600" dirty="0"/>
        </a:p>
      </dgm:t>
    </dgm:pt>
    <dgm:pt modelId="{33A843BE-6FA0-48C6-B651-6D93D8DE1C8A}" type="parTrans" cxnId="{BC16FBE5-753B-4ACD-853C-151DA0168FA9}">
      <dgm:prSet/>
      <dgm:spPr/>
      <dgm:t>
        <a:bodyPr/>
        <a:lstStyle/>
        <a:p>
          <a:endParaRPr lang="ru-RU"/>
        </a:p>
      </dgm:t>
    </dgm:pt>
    <dgm:pt modelId="{23146F62-1D8F-4CCB-A36D-6E62DD348EBA}" type="sibTrans" cxnId="{BC16FBE5-753B-4ACD-853C-151DA0168FA9}">
      <dgm:prSet/>
      <dgm:spPr/>
      <dgm:t>
        <a:bodyPr/>
        <a:lstStyle/>
        <a:p>
          <a:endParaRPr lang="ru-RU"/>
        </a:p>
      </dgm:t>
    </dgm:pt>
    <dgm:pt modelId="{072B74A9-69E0-4F59-A611-8A65AE095BBD}">
      <dgm:prSet custT="1"/>
      <dgm:spPr/>
      <dgm:t>
        <a:bodyPr/>
        <a:lstStyle/>
        <a:p>
          <a:pPr rtl="0"/>
          <a:r>
            <a:rPr lang="uk-UA" sz="1600" dirty="0" err="1" smtClean="0"/>
            <a:t>Становле-нн</a:t>
          </a:r>
          <a:r>
            <a:rPr lang="uk-UA" sz="2000" dirty="0" err="1" smtClean="0"/>
            <a:t>я</a:t>
          </a:r>
          <a:r>
            <a:rPr lang="uk-UA" sz="2000" dirty="0" smtClean="0"/>
            <a:t> </a:t>
          </a:r>
          <a:r>
            <a:rPr lang="uk-UA" sz="1800" dirty="0" smtClean="0"/>
            <a:t>індивідуальної самодостатності.</a:t>
          </a:r>
          <a:endParaRPr lang="ru-RU" sz="1800" dirty="0"/>
        </a:p>
      </dgm:t>
    </dgm:pt>
    <dgm:pt modelId="{88C0D5CF-15A0-47A2-A394-F8BE2FED41F0}" type="parTrans" cxnId="{FE853B0E-8A88-4F50-BCBF-8A6416B6C12B}">
      <dgm:prSet/>
      <dgm:spPr/>
      <dgm:t>
        <a:bodyPr/>
        <a:lstStyle/>
        <a:p>
          <a:endParaRPr lang="ru-RU"/>
        </a:p>
      </dgm:t>
    </dgm:pt>
    <dgm:pt modelId="{25FDEC90-580F-4C21-830E-6013272E4619}" type="sibTrans" cxnId="{FE853B0E-8A88-4F50-BCBF-8A6416B6C12B}">
      <dgm:prSet/>
      <dgm:spPr/>
      <dgm:t>
        <a:bodyPr/>
        <a:lstStyle/>
        <a:p>
          <a:endParaRPr lang="ru-RU"/>
        </a:p>
      </dgm:t>
    </dgm:pt>
    <dgm:pt modelId="{DFA03BAA-F2BF-445F-BF01-08C1DCE7512C}">
      <dgm:prSet custT="1"/>
      <dgm:spPr/>
      <dgm:t>
        <a:bodyPr/>
        <a:lstStyle/>
        <a:p>
          <a:pPr rtl="0"/>
          <a:r>
            <a:rPr lang="uk-UA" sz="2000" dirty="0" smtClean="0"/>
            <a:t>формування </a:t>
          </a:r>
          <a:r>
            <a:rPr lang="uk-UA" sz="1600" dirty="0" smtClean="0"/>
            <a:t>музичної </a:t>
          </a:r>
          <a:r>
            <a:rPr lang="uk-UA" sz="2000" dirty="0" err="1" smtClean="0"/>
            <a:t>обізна-ності</a:t>
          </a:r>
          <a:r>
            <a:rPr lang="uk-UA" sz="2000" dirty="0" smtClean="0"/>
            <a:t> та </a:t>
          </a:r>
          <a:r>
            <a:rPr lang="uk-UA" sz="1800" dirty="0" err="1" smtClean="0"/>
            <a:t>компе-тентності</a:t>
          </a:r>
          <a:endParaRPr lang="ru-RU" sz="1800" dirty="0"/>
        </a:p>
      </dgm:t>
    </dgm:pt>
    <dgm:pt modelId="{0C19DCC1-4A83-4FB7-9167-5F9D2CA5E3DB}" type="sibTrans" cxnId="{DE3FD1C7-F441-4291-92A3-334914C0BDE5}">
      <dgm:prSet/>
      <dgm:spPr/>
      <dgm:t>
        <a:bodyPr/>
        <a:lstStyle/>
        <a:p>
          <a:endParaRPr lang="ru-RU"/>
        </a:p>
      </dgm:t>
    </dgm:pt>
    <dgm:pt modelId="{FC9D2CD2-85F3-4364-9517-BE8FA2EB9CFC}" type="parTrans" cxnId="{DE3FD1C7-F441-4291-92A3-334914C0BDE5}">
      <dgm:prSet/>
      <dgm:spPr/>
      <dgm:t>
        <a:bodyPr/>
        <a:lstStyle/>
        <a:p>
          <a:endParaRPr lang="ru-RU"/>
        </a:p>
      </dgm:t>
    </dgm:pt>
    <dgm:pt modelId="{33EE7371-034D-4A70-97BC-6E67B38A439B}" type="pres">
      <dgm:prSet presAssocID="{E9BD3B27-E8D5-4318-A14A-8E6C98D0A72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AE8AC-2E46-46B2-8B04-180CC168AE94}" type="pres">
      <dgm:prSet presAssocID="{E9BD3B27-E8D5-4318-A14A-8E6C98D0A726}" presName="arrow" presStyleLbl="bgShp" presStyleIdx="0" presStyleCnt="1"/>
      <dgm:spPr/>
    </dgm:pt>
    <dgm:pt modelId="{2B8B8DBF-246B-4B42-8319-0F4437561A60}" type="pres">
      <dgm:prSet presAssocID="{E9BD3B27-E8D5-4318-A14A-8E6C98D0A726}" presName="linearProcess" presStyleCnt="0"/>
      <dgm:spPr/>
    </dgm:pt>
    <dgm:pt modelId="{6F8DF7EC-F8AA-4E46-89B8-C31335487A46}" type="pres">
      <dgm:prSet presAssocID="{E00722E8-7A1B-4874-BABA-482FCDD0B728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E900F-5BAA-4E60-9055-742194E17006}" type="pres">
      <dgm:prSet presAssocID="{247C4F00-5203-4875-ACB7-9DE420A30747}" presName="sibTrans" presStyleCnt="0"/>
      <dgm:spPr/>
    </dgm:pt>
    <dgm:pt modelId="{4961A783-8D0A-417A-BF05-77B0D5B33CAE}" type="pres">
      <dgm:prSet presAssocID="{569C68F9-8502-4349-BE0B-CE1A4E60CC36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EDA9D-6B6D-4586-82C4-A7DD8D2D0BA5}" type="pres">
      <dgm:prSet presAssocID="{A680B699-0D81-4354-8F62-0436465A3149}" presName="sibTrans" presStyleCnt="0"/>
      <dgm:spPr/>
    </dgm:pt>
    <dgm:pt modelId="{58962B24-5D14-40D5-BA0B-C5B1A1E29179}" type="pres">
      <dgm:prSet presAssocID="{256DF09C-493E-444F-8597-DA638E6DF42F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09D36-77FD-4E6B-BF7C-5DE523E05F94}" type="pres">
      <dgm:prSet presAssocID="{578B8CF4-B3F2-4D6B-81BF-B54BCE406E18}" presName="sibTrans" presStyleCnt="0"/>
      <dgm:spPr/>
    </dgm:pt>
    <dgm:pt modelId="{0C900B23-7661-4ABE-99FF-199E8E9C83E7}" type="pres">
      <dgm:prSet presAssocID="{17038190-CAE4-427A-BDA7-F6F792443731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7C0B-B1B7-4541-B03E-DAC431CA9F95}" type="pres">
      <dgm:prSet presAssocID="{EFFEBFF9-D7E7-4FFC-BC50-0AF1DDC77A61}" presName="sibTrans" presStyleCnt="0"/>
      <dgm:spPr/>
    </dgm:pt>
    <dgm:pt modelId="{6C8CA6DE-9C34-4661-AA75-C925373A8DEB}" type="pres">
      <dgm:prSet presAssocID="{DFA03BAA-F2BF-445F-BF01-08C1DCE7512C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69AEC-2171-4D9F-BC0A-394253739D1C}" type="pres">
      <dgm:prSet presAssocID="{0C19DCC1-4A83-4FB7-9167-5F9D2CA5E3DB}" presName="sibTrans" presStyleCnt="0"/>
      <dgm:spPr/>
    </dgm:pt>
    <dgm:pt modelId="{A4AEE280-9E85-4BA8-A821-7BA78EAA4787}" type="pres">
      <dgm:prSet presAssocID="{ED56F453-9F93-4252-8F7E-55CAF19237F0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87816-9436-46F5-B479-D6E5359DA5FC}" type="pres">
      <dgm:prSet presAssocID="{488F48EE-74CB-44BF-AD32-A57D82D392D1}" presName="sibTrans" presStyleCnt="0"/>
      <dgm:spPr/>
    </dgm:pt>
    <dgm:pt modelId="{F1371EBC-1557-4408-AB34-0DE9972EF65F}" type="pres">
      <dgm:prSet presAssocID="{E5C60389-D03E-473C-A02C-DEA5A7F89111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F272E-31B8-4F41-B248-8ECEAD951C35}" type="pres">
      <dgm:prSet presAssocID="{23146F62-1D8F-4CCB-A36D-6E62DD348EBA}" presName="sibTrans" presStyleCnt="0"/>
      <dgm:spPr/>
    </dgm:pt>
    <dgm:pt modelId="{3071C104-D9AA-4769-846B-7B8193679A76}" type="pres">
      <dgm:prSet presAssocID="{072B74A9-69E0-4F59-A611-8A65AE095BBD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C6B2E-D7C5-4D26-A4DC-D584B179274C}" srcId="{E9BD3B27-E8D5-4318-A14A-8E6C98D0A726}" destId="{E00722E8-7A1B-4874-BABA-482FCDD0B728}" srcOrd="0" destOrd="0" parTransId="{D205E954-1C76-456C-BD15-6E613F6D53EF}" sibTransId="{247C4F00-5203-4875-ACB7-9DE420A30747}"/>
    <dgm:cxn modelId="{26EB4644-C012-4FD0-9281-7A8E24C3BAC6}" type="presOf" srcId="{072B74A9-69E0-4F59-A611-8A65AE095BBD}" destId="{3071C104-D9AA-4769-846B-7B8193679A76}" srcOrd="0" destOrd="0" presId="urn:microsoft.com/office/officeart/2005/8/layout/hProcess9"/>
    <dgm:cxn modelId="{3F13F310-0902-4D2F-9F68-00FB5AC19437}" type="presOf" srcId="{17038190-CAE4-427A-BDA7-F6F792443731}" destId="{0C900B23-7661-4ABE-99FF-199E8E9C83E7}" srcOrd="0" destOrd="0" presId="urn:microsoft.com/office/officeart/2005/8/layout/hProcess9"/>
    <dgm:cxn modelId="{ACDC1018-D287-45BF-9214-EDD3FF338D90}" type="presOf" srcId="{DFA03BAA-F2BF-445F-BF01-08C1DCE7512C}" destId="{6C8CA6DE-9C34-4661-AA75-C925373A8DEB}" srcOrd="0" destOrd="0" presId="urn:microsoft.com/office/officeart/2005/8/layout/hProcess9"/>
    <dgm:cxn modelId="{1951CC2A-1650-4638-9EC0-AE47DB655D98}" type="presOf" srcId="{E00722E8-7A1B-4874-BABA-482FCDD0B728}" destId="{6F8DF7EC-F8AA-4E46-89B8-C31335487A46}" srcOrd="0" destOrd="0" presId="urn:microsoft.com/office/officeart/2005/8/layout/hProcess9"/>
    <dgm:cxn modelId="{A1DADE3D-9DAC-4EFA-97B7-58F241344FEC}" type="presOf" srcId="{256DF09C-493E-444F-8597-DA638E6DF42F}" destId="{58962B24-5D14-40D5-BA0B-C5B1A1E29179}" srcOrd="0" destOrd="0" presId="urn:microsoft.com/office/officeart/2005/8/layout/hProcess9"/>
    <dgm:cxn modelId="{DE3FD1C7-F441-4291-92A3-334914C0BDE5}" srcId="{E9BD3B27-E8D5-4318-A14A-8E6C98D0A726}" destId="{DFA03BAA-F2BF-445F-BF01-08C1DCE7512C}" srcOrd="4" destOrd="0" parTransId="{FC9D2CD2-85F3-4364-9517-BE8FA2EB9CFC}" sibTransId="{0C19DCC1-4A83-4FB7-9167-5F9D2CA5E3DB}"/>
    <dgm:cxn modelId="{7BA4DC64-5D34-4E10-A3DF-ED982F9035CA}" type="presOf" srcId="{ED56F453-9F93-4252-8F7E-55CAF19237F0}" destId="{A4AEE280-9E85-4BA8-A821-7BA78EAA4787}" srcOrd="0" destOrd="0" presId="urn:microsoft.com/office/officeart/2005/8/layout/hProcess9"/>
    <dgm:cxn modelId="{DDDADA42-CA1D-4D76-8F3A-15DF6BF3A9F8}" type="presOf" srcId="{E9BD3B27-E8D5-4318-A14A-8E6C98D0A726}" destId="{33EE7371-034D-4A70-97BC-6E67B38A439B}" srcOrd="0" destOrd="0" presId="urn:microsoft.com/office/officeart/2005/8/layout/hProcess9"/>
    <dgm:cxn modelId="{6177CCDA-9C8C-438B-A86D-C12CAF897F63}" type="presOf" srcId="{E5C60389-D03E-473C-A02C-DEA5A7F89111}" destId="{F1371EBC-1557-4408-AB34-0DE9972EF65F}" srcOrd="0" destOrd="0" presId="urn:microsoft.com/office/officeart/2005/8/layout/hProcess9"/>
    <dgm:cxn modelId="{F67D554A-93FE-467D-9B7F-225663DCAFC1}" type="presOf" srcId="{569C68F9-8502-4349-BE0B-CE1A4E60CC36}" destId="{4961A783-8D0A-417A-BF05-77B0D5B33CAE}" srcOrd="0" destOrd="0" presId="urn:microsoft.com/office/officeart/2005/8/layout/hProcess9"/>
    <dgm:cxn modelId="{32E7E7B7-CAF0-4C38-8729-53A8F5F98CF0}" srcId="{E9BD3B27-E8D5-4318-A14A-8E6C98D0A726}" destId="{17038190-CAE4-427A-BDA7-F6F792443731}" srcOrd="3" destOrd="0" parTransId="{3404D8F6-29D1-414F-A065-C87FB52B5D10}" sibTransId="{EFFEBFF9-D7E7-4FFC-BC50-0AF1DDC77A61}"/>
    <dgm:cxn modelId="{FE853B0E-8A88-4F50-BCBF-8A6416B6C12B}" srcId="{E9BD3B27-E8D5-4318-A14A-8E6C98D0A726}" destId="{072B74A9-69E0-4F59-A611-8A65AE095BBD}" srcOrd="7" destOrd="0" parTransId="{88C0D5CF-15A0-47A2-A394-F8BE2FED41F0}" sibTransId="{25FDEC90-580F-4C21-830E-6013272E4619}"/>
    <dgm:cxn modelId="{BC16FBE5-753B-4ACD-853C-151DA0168FA9}" srcId="{E9BD3B27-E8D5-4318-A14A-8E6C98D0A726}" destId="{E5C60389-D03E-473C-A02C-DEA5A7F89111}" srcOrd="6" destOrd="0" parTransId="{33A843BE-6FA0-48C6-B651-6D93D8DE1C8A}" sibTransId="{23146F62-1D8F-4CCB-A36D-6E62DD348EBA}"/>
    <dgm:cxn modelId="{43CAAC6E-54F9-4388-B548-E423883CBCE9}" srcId="{E9BD3B27-E8D5-4318-A14A-8E6C98D0A726}" destId="{ED56F453-9F93-4252-8F7E-55CAF19237F0}" srcOrd="5" destOrd="0" parTransId="{974CFB9E-1543-4DAF-89E9-C111BD4C51B9}" sibTransId="{488F48EE-74CB-44BF-AD32-A57D82D392D1}"/>
    <dgm:cxn modelId="{2E6778EC-1D6C-46DE-9F67-99FA602A1307}" srcId="{E9BD3B27-E8D5-4318-A14A-8E6C98D0A726}" destId="{256DF09C-493E-444F-8597-DA638E6DF42F}" srcOrd="2" destOrd="0" parTransId="{86CBEDC3-F812-4E6B-95B0-1FEC92BF4EDC}" sibTransId="{578B8CF4-B3F2-4D6B-81BF-B54BCE406E18}"/>
    <dgm:cxn modelId="{7A00A131-73FE-4979-B187-43DB09B77424}" srcId="{E9BD3B27-E8D5-4318-A14A-8E6C98D0A726}" destId="{569C68F9-8502-4349-BE0B-CE1A4E60CC36}" srcOrd="1" destOrd="0" parTransId="{AD905604-64DE-4970-AE35-656CA80F0266}" sibTransId="{A680B699-0D81-4354-8F62-0436465A3149}"/>
    <dgm:cxn modelId="{2B8067C5-373B-4F4B-A2A1-9C838D177513}" type="presParOf" srcId="{33EE7371-034D-4A70-97BC-6E67B38A439B}" destId="{20FAE8AC-2E46-46B2-8B04-180CC168AE94}" srcOrd="0" destOrd="0" presId="urn:microsoft.com/office/officeart/2005/8/layout/hProcess9"/>
    <dgm:cxn modelId="{2310CF78-7E0F-4188-9117-0EFA7E1562AB}" type="presParOf" srcId="{33EE7371-034D-4A70-97BC-6E67B38A439B}" destId="{2B8B8DBF-246B-4B42-8319-0F4437561A60}" srcOrd="1" destOrd="0" presId="urn:microsoft.com/office/officeart/2005/8/layout/hProcess9"/>
    <dgm:cxn modelId="{65AA9C03-2ABB-4E49-BB94-8567C12E6E08}" type="presParOf" srcId="{2B8B8DBF-246B-4B42-8319-0F4437561A60}" destId="{6F8DF7EC-F8AA-4E46-89B8-C31335487A46}" srcOrd="0" destOrd="0" presId="urn:microsoft.com/office/officeart/2005/8/layout/hProcess9"/>
    <dgm:cxn modelId="{C8ACD601-A1C5-4EC3-A3AC-A7372DF0AA4F}" type="presParOf" srcId="{2B8B8DBF-246B-4B42-8319-0F4437561A60}" destId="{20AE900F-5BAA-4E60-9055-742194E17006}" srcOrd="1" destOrd="0" presId="urn:microsoft.com/office/officeart/2005/8/layout/hProcess9"/>
    <dgm:cxn modelId="{BD2F006D-E47B-47C1-9635-146EB2546C73}" type="presParOf" srcId="{2B8B8DBF-246B-4B42-8319-0F4437561A60}" destId="{4961A783-8D0A-417A-BF05-77B0D5B33CAE}" srcOrd="2" destOrd="0" presId="urn:microsoft.com/office/officeart/2005/8/layout/hProcess9"/>
    <dgm:cxn modelId="{B49604BC-94E5-43BE-95D1-129A0BCE823C}" type="presParOf" srcId="{2B8B8DBF-246B-4B42-8319-0F4437561A60}" destId="{AB7EDA9D-6B6D-4586-82C4-A7DD8D2D0BA5}" srcOrd="3" destOrd="0" presId="urn:microsoft.com/office/officeart/2005/8/layout/hProcess9"/>
    <dgm:cxn modelId="{2BAC1EDC-1F1A-4C97-A5D8-1588E99BA56E}" type="presParOf" srcId="{2B8B8DBF-246B-4B42-8319-0F4437561A60}" destId="{58962B24-5D14-40D5-BA0B-C5B1A1E29179}" srcOrd="4" destOrd="0" presId="urn:microsoft.com/office/officeart/2005/8/layout/hProcess9"/>
    <dgm:cxn modelId="{50CC058C-B408-42E5-92AD-4882E510E81F}" type="presParOf" srcId="{2B8B8DBF-246B-4B42-8319-0F4437561A60}" destId="{8C809D36-77FD-4E6B-BF7C-5DE523E05F94}" srcOrd="5" destOrd="0" presId="urn:microsoft.com/office/officeart/2005/8/layout/hProcess9"/>
    <dgm:cxn modelId="{E24901AD-1827-4FA0-9B3D-A28E20930DF9}" type="presParOf" srcId="{2B8B8DBF-246B-4B42-8319-0F4437561A60}" destId="{0C900B23-7661-4ABE-99FF-199E8E9C83E7}" srcOrd="6" destOrd="0" presId="urn:microsoft.com/office/officeart/2005/8/layout/hProcess9"/>
    <dgm:cxn modelId="{20F42BAE-08CA-4EA0-8D0C-8D276DC940C1}" type="presParOf" srcId="{2B8B8DBF-246B-4B42-8319-0F4437561A60}" destId="{049D7C0B-B1B7-4541-B03E-DAC431CA9F95}" srcOrd="7" destOrd="0" presId="urn:microsoft.com/office/officeart/2005/8/layout/hProcess9"/>
    <dgm:cxn modelId="{A8CC59F2-2A3D-4B31-81DD-73B9FA8E2AD5}" type="presParOf" srcId="{2B8B8DBF-246B-4B42-8319-0F4437561A60}" destId="{6C8CA6DE-9C34-4661-AA75-C925373A8DEB}" srcOrd="8" destOrd="0" presId="urn:microsoft.com/office/officeart/2005/8/layout/hProcess9"/>
    <dgm:cxn modelId="{D14D8B8B-A44A-4374-AB5A-0C3ABD8DCC0B}" type="presParOf" srcId="{2B8B8DBF-246B-4B42-8319-0F4437561A60}" destId="{41569AEC-2171-4D9F-BC0A-394253739D1C}" srcOrd="9" destOrd="0" presId="urn:microsoft.com/office/officeart/2005/8/layout/hProcess9"/>
    <dgm:cxn modelId="{C79953A5-D129-4140-A9DB-AAD84645CA18}" type="presParOf" srcId="{2B8B8DBF-246B-4B42-8319-0F4437561A60}" destId="{A4AEE280-9E85-4BA8-A821-7BA78EAA4787}" srcOrd="10" destOrd="0" presId="urn:microsoft.com/office/officeart/2005/8/layout/hProcess9"/>
    <dgm:cxn modelId="{F2FE0399-BBD8-4F51-A6AB-4177F5877DA4}" type="presParOf" srcId="{2B8B8DBF-246B-4B42-8319-0F4437561A60}" destId="{DF787816-9436-46F5-B479-D6E5359DA5FC}" srcOrd="11" destOrd="0" presId="urn:microsoft.com/office/officeart/2005/8/layout/hProcess9"/>
    <dgm:cxn modelId="{D889165C-5D36-4253-8205-90BE541C581C}" type="presParOf" srcId="{2B8B8DBF-246B-4B42-8319-0F4437561A60}" destId="{F1371EBC-1557-4408-AB34-0DE9972EF65F}" srcOrd="12" destOrd="0" presId="urn:microsoft.com/office/officeart/2005/8/layout/hProcess9"/>
    <dgm:cxn modelId="{0ACD386C-6741-45DD-93A2-A1C1B0BEC9A6}" type="presParOf" srcId="{2B8B8DBF-246B-4B42-8319-0F4437561A60}" destId="{E84F272E-31B8-4F41-B248-8ECEAD951C35}" srcOrd="13" destOrd="0" presId="urn:microsoft.com/office/officeart/2005/8/layout/hProcess9"/>
    <dgm:cxn modelId="{B61A22AF-45AA-4BB7-A51F-7FE312E72126}" type="presParOf" srcId="{2B8B8DBF-246B-4B42-8319-0F4437561A60}" destId="{3071C104-D9AA-4769-846B-7B8193679A76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104F35-D079-4132-ADF8-01C05365B35B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FCA9DA-398A-43FE-87AA-70B4B327575E}">
      <dgm:prSet/>
      <dgm:spPr/>
      <dgm:t>
        <a:bodyPr/>
        <a:lstStyle/>
        <a:p>
          <a:pPr rtl="0"/>
          <a:r>
            <a:rPr lang="uk-UA" dirty="0" smtClean="0"/>
            <a:t>•  </a:t>
          </a:r>
          <a:r>
            <a:rPr lang="uk-UA" i="1" dirty="0" err="1" smtClean="0"/>
            <a:t>саногенний</a:t>
          </a:r>
          <a:r>
            <a:rPr lang="uk-UA" i="1" dirty="0" smtClean="0"/>
            <a:t> </a:t>
          </a:r>
          <a:r>
            <a:rPr lang="uk-UA" dirty="0" smtClean="0"/>
            <a:t>—  оздоровлення  через  розкриття  резервних  й адаптивних можливостей дитячого організму;</a:t>
          </a:r>
          <a:endParaRPr lang="ru-RU" dirty="0"/>
        </a:p>
      </dgm:t>
    </dgm:pt>
    <dgm:pt modelId="{AC7A099D-4B3D-4898-8BD4-067495482D61}" type="parTrans" cxnId="{1F488EE0-8239-405A-8639-E75B6B494B1B}">
      <dgm:prSet/>
      <dgm:spPr/>
      <dgm:t>
        <a:bodyPr/>
        <a:lstStyle/>
        <a:p>
          <a:endParaRPr lang="ru-RU"/>
        </a:p>
      </dgm:t>
    </dgm:pt>
    <dgm:pt modelId="{C829CF77-EC97-4E3D-B558-D7EAEF4BBFF8}" type="sibTrans" cxnId="{1F488EE0-8239-405A-8639-E75B6B494B1B}">
      <dgm:prSet/>
      <dgm:spPr/>
      <dgm:t>
        <a:bodyPr/>
        <a:lstStyle/>
        <a:p>
          <a:endParaRPr lang="ru-RU"/>
        </a:p>
      </dgm:t>
    </dgm:pt>
    <dgm:pt modelId="{54C2F919-C826-4DD7-9AD0-726DE33C8A09}">
      <dgm:prSet/>
      <dgm:spPr/>
      <dgm:t>
        <a:bodyPr/>
        <a:lstStyle/>
        <a:p>
          <a:pPr rtl="0"/>
          <a:r>
            <a:rPr lang="uk-UA" smtClean="0"/>
            <a:t>•  </a:t>
          </a:r>
          <a:r>
            <a:rPr lang="uk-UA" i="1" smtClean="0"/>
            <a:t>комплементарний - </a:t>
          </a:r>
          <a:r>
            <a:rPr lang="uk-UA" smtClean="0"/>
            <a:t>взаємодоповнення освітніх та оздоров­чих цілей і завдань;</a:t>
          </a:r>
          <a:endParaRPr lang="ru-RU"/>
        </a:p>
      </dgm:t>
    </dgm:pt>
    <dgm:pt modelId="{AD401B91-7F4B-4AE7-8AD7-738A8BA42895}" type="parTrans" cxnId="{147B68A0-1FB0-4A1A-ADCC-E09012993474}">
      <dgm:prSet/>
      <dgm:spPr/>
      <dgm:t>
        <a:bodyPr/>
        <a:lstStyle/>
        <a:p>
          <a:endParaRPr lang="ru-RU"/>
        </a:p>
      </dgm:t>
    </dgm:pt>
    <dgm:pt modelId="{4203F63B-8AFA-4A4F-B2AE-36F4DABD6A4D}" type="sibTrans" cxnId="{147B68A0-1FB0-4A1A-ADCC-E09012993474}">
      <dgm:prSet/>
      <dgm:spPr/>
      <dgm:t>
        <a:bodyPr/>
        <a:lstStyle/>
        <a:p>
          <a:endParaRPr lang="ru-RU"/>
        </a:p>
      </dgm:t>
    </dgm:pt>
    <dgm:pt modelId="{ED2A4419-5465-48B5-BC60-CE87E7D9DF65}">
      <dgm:prSet/>
      <dgm:spPr/>
      <dgm:t>
        <a:bodyPr/>
        <a:lstStyle/>
        <a:p>
          <a:pPr rtl="0"/>
          <a:r>
            <a:rPr lang="uk-UA" smtClean="0"/>
            <a:t>•  </a:t>
          </a:r>
          <a:r>
            <a:rPr lang="uk-UA" i="1" smtClean="0"/>
            <a:t>гедоністичний - </a:t>
          </a:r>
          <a:r>
            <a:rPr lang="uk-UA" smtClean="0"/>
            <a:t>отримання радості та задоволення від на­вчально-музичного процесу;</a:t>
          </a:r>
          <a:endParaRPr lang="ru-RU"/>
        </a:p>
      </dgm:t>
    </dgm:pt>
    <dgm:pt modelId="{F6E1C57E-9842-4B0E-8A27-1327D93ACDAC}" type="parTrans" cxnId="{143F2CA1-9517-4486-B997-7EB670A96BF3}">
      <dgm:prSet/>
      <dgm:spPr/>
      <dgm:t>
        <a:bodyPr/>
        <a:lstStyle/>
        <a:p>
          <a:endParaRPr lang="ru-RU"/>
        </a:p>
      </dgm:t>
    </dgm:pt>
    <dgm:pt modelId="{FAC81B55-AC4A-4458-9091-2398A0808067}" type="sibTrans" cxnId="{143F2CA1-9517-4486-B997-7EB670A96BF3}">
      <dgm:prSet/>
      <dgm:spPr/>
      <dgm:t>
        <a:bodyPr/>
        <a:lstStyle/>
        <a:p>
          <a:endParaRPr lang="ru-RU"/>
        </a:p>
      </dgm:t>
    </dgm:pt>
    <dgm:pt modelId="{64B299B1-5EEB-47E3-BDCE-9B10639729E2}">
      <dgm:prSet/>
      <dgm:spPr/>
      <dgm:t>
        <a:bodyPr/>
        <a:lstStyle/>
        <a:p>
          <a:pPr rtl="0"/>
          <a:r>
            <a:rPr lang="uk-UA" dirty="0" smtClean="0"/>
            <a:t>•  </a:t>
          </a:r>
          <a:r>
            <a:rPr lang="uk-UA" i="1" dirty="0" smtClean="0"/>
            <a:t>аксіологічний - </a:t>
          </a:r>
          <a:r>
            <a:rPr lang="uk-UA" dirty="0" smtClean="0"/>
            <a:t>забезпечення ціннісних орієнтирів стосовно музичного мистецтва;</a:t>
          </a:r>
          <a:endParaRPr lang="ru-RU" dirty="0"/>
        </a:p>
      </dgm:t>
    </dgm:pt>
    <dgm:pt modelId="{64E57A1F-47D1-4F4C-BB8D-17ECEDF864EE}" type="parTrans" cxnId="{89A9DFA8-4969-41E2-8B6A-F374532230E8}">
      <dgm:prSet/>
      <dgm:spPr/>
      <dgm:t>
        <a:bodyPr/>
        <a:lstStyle/>
        <a:p>
          <a:endParaRPr lang="ru-RU"/>
        </a:p>
      </dgm:t>
    </dgm:pt>
    <dgm:pt modelId="{507D8027-FED6-4426-A325-90BF12FF9F9A}" type="sibTrans" cxnId="{89A9DFA8-4969-41E2-8B6A-F374532230E8}">
      <dgm:prSet/>
      <dgm:spPr/>
      <dgm:t>
        <a:bodyPr/>
        <a:lstStyle/>
        <a:p>
          <a:endParaRPr lang="ru-RU"/>
        </a:p>
      </dgm:t>
    </dgm:pt>
    <dgm:pt modelId="{79AA5916-802E-4932-AA1D-B9D04BDCB6E0}" type="pres">
      <dgm:prSet presAssocID="{09104F35-D079-4132-ADF8-01C05365B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C2BE5-25EC-4AD7-B62D-B306224632DA}" type="pres">
      <dgm:prSet presAssocID="{64B299B1-5EEB-47E3-BDCE-9B10639729E2}" presName="boxAndChildren" presStyleCnt="0"/>
      <dgm:spPr/>
    </dgm:pt>
    <dgm:pt modelId="{968ED028-D45B-4CED-81D1-C37063FA08B6}" type="pres">
      <dgm:prSet presAssocID="{64B299B1-5EEB-47E3-BDCE-9B10639729E2}" presName="parentTextBox" presStyleLbl="node1" presStyleIdx="0" presStyleCnt="4"/>
      <dgm:spPr/>
      <dgm:t>
        <a:bodyPr/>
        <a:lstStyle/>
        <a:p>
          <a:endParaRPr lang="ru-RU"/>
        </a:p>
      </dgm:t>
    </dgm:pt>
    <dgm:pt modelId="{42187BBC-48E3-41B3-8B12-0476C90787C3}" type="pres">
      <dgm:prSet presAssocID="{FAC81B55-AC4A-4458-9091-2398A0808067}" presName="sp" presStyleCnt="0"/>
      <dgm:spPr/>
    </dgm:pt>
    <dgm:pt modelId="{A7BE9F2E-FF05-4FB1-9B2E-207E1492B9EE}" type="pres">
      <dgm:prSet presAssocID="{ED2A4419-5465-48B5-BC60-CE87E7D9DF65}" presName="arrowAndChildren" presStyleCnt="0"/>
      <dgm:spPr/>
    </dgm:pt>
    <dgm:pt modelId="{CC41A165-99EA-4FFB-B1F1-E7C1638E03C3}" type="pres">
      <dgm:prSet presAssocID="{ED2A4419-5465-48B5-BC60-CE87E7D9DF6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5B65E07-C924-4798-8289-C22E674C3E46}" type="pres">
      <dgm:prSet presAssocID="{4203F63B-8AFA-4A4F-B2AE-36F4DABD6A4D}" presName="sp" presStyleCnt="0"/>
      <dgm:spPr/>
    </dgm:pt>
    <dgm:pt modelId="{3783987E-3AC9-4DBE-A630-379DB9351FB3}" type="pres">
      <dgm:prSet presAssocID="{54C2F919-C826-4DD7-9AD0-726DE33C8A09}" presName="arrowAndChildren" presStyleCnt="0"/>
      <dgm:spPr/>
    </dgm:pt>
    <dgm:pt modelId="{C91ADBFD-AB17-4D3B-8144-5B758D72AC09}" type="pres">
      <dgm:prSet presAssocID="{54C2F919-C826-4DD7-9AD0-726DE33C8A09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547FBF5-B734-40AA-8069-9F64B2C02367}" type="pres">
      <dgm:prSet presAssocID="{C829CF77-EC97-4E3D-B558-D7EAEF4BBFF8}" presName="sp" presStyleCnt="0"/>
      <dgm:spPr/>
    </dgm:pt>
    <dgm:pt modelId="{47BD3C79-23EB-4781-8934-E48FCD720991}" type="pres">
      <dgm:prSet presAssocID="{5BFCA9DA-398A-43FE-87AA-70B4B327575E}" presName="arrowAndChildren" presStyleCnt="0"/>
      <dgm:spPr/>
    </dgm:pt>
    <dgm:pt modelId="{17F0F56F-CCB5-4B68-8776-D51A6B9AB410}" type="pres">
      <dgm:prSet presAssocID="{5BFCA9DA-398A-43FE-87AA-70B4B327575E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143F2CA1-9517-4486-B997-7EB670A96BF3}" srcId="{09104F35-D079-4132-ADF8-01C05365B35B}" destId="{ED2A4419-5465-48B5-BC60-CE87E7D9DF65}" srcOrd="2" destOrd="0" parTransId="{F6E1C57E-9842-4B0E-8A27-1327D93ACDAC}" sibTransId="{FAC81B55-AC4A-4458-9091-2398A0808067}"/>
    <dgm:cxn modelId="{31A08133-495D-4C9F-B4A4-26BF95993F1E}" type="presOf" srcId="{64B299B1-5EEB-47E3-BDCE-9B10639729E2}" destId="{968ED028-D45B-4CED-81D1-C37063FA08B6}" srcOrd="0" destOrd="0" presId="urn:microsoft.com/office/officeart/2005/8/layout/process4"/>
    <dgm:cxn modelId="{5D6A37B4-F017-4976-B3EF-BD1A8336C16B}" type="presOf" srcId="{54C2F919-C826-4DD7-9AD0-726DE33C8A09}" destId="{C91ADBFD-AB17-4D3B-8144-5B758D72AC09}" srcOrd="0" destOrd="0" presId="urn:microsoft.com/office/officeart/2005/8/layout/process4"/>
    <dgm:cxn modelId="{147B68A0-1FB0-4A1A-ADCC-E09012993474}" srcId="{09104F35-D079-4132-ADF8-01C05365B35B}" destId="{54C2F919-C826-4DD7-9AD0-726DE33C8A09}" srcOrd="1" destOrd="0" parTransId="{AD401B91-7F4B-4AE7-8AD7-738A8BA42895}" sibTransId="{4203F63B-8AFA-4A4F-B2AE-36F4DABD6A4D}"/>
    <dgm:cxn modelId="{741FBA35-7BF6-4E45-8D8A-272785D23AA6}" type="presOf" srcId="{ED2A4419-5465-48B5-BC60-CE87E7D9DF65}" destId="{CC41A165-99EA-4FFB-B1F1-E7C1638E03C3}" srcOrd="0" destOrd="0" presId="urn:microsoft.com/office/officeart/2005/8/layout/process4"/>
    <dgm:cxn modelId="{D5F402BF-A717-4A8C-9690-8B73406A8F8E}" type="presOf" srcId="{09104F35-D079-4132-ADF8-01C05365B35B}" destId="{79AA5916-802E-4932-AA1D-B9D04BDCB6E0}" srcOrd="0" destOrd="0" presId="urn:microsoft.com/office/officeart/2005/8/layout/process4"/>
    <dgm:cxn modelId="{E358A1E4-9F50-4EBE-9E63-200BFE7C2B82}" type="presOf" srcId="{5BFCA9DA-398A-43FE-87AA-70B4B327575E}" destId="{17F0F56F-CCB5-4B68-8776-D51A6B9AB410}" srcOrd="0" destOrd="0" presId="urn:microsoft.com/office/officeart/2005/8/layout/process4"/>
    <dgm:cxn modelId="{89A9DFA8-4969-41E2-8B6A-F374532230E8}" srcId="{09104F35-D079-4132-ADF8-01C05365B35B}" destId="{64B299B1-5EEB-47E3-BDCE-9B10639729E2}" srcOrd="3" destOrd="0" parTransId="{64E57A1F-47D1-4F4C-BB8D-17ECEDF864EE}" sibTransId="{507D8027-FED6-4426-A325-90BF12FF9F9A}"/>
    <dgm:cxn modelId="{1F488EE0-8239-405A-8639-E75B6B494B1B}" srcId="{09104F35-D079-4132-ADF8-01C05365B35B}" destId="{5BFCA9DA-398A-43FE-87AA-70B4B327575E}" srcOrd="0" destOrd="0" parTransId="{AC7A099D-4B3D-4898-8BD4-067495482D61}" sibTransId="{C829CF77-EC97-4E3D-B558-D7EAEF4BBFF8}"/>
    <dgm:cxn modelId="{911FC9B2-2C89-48CF-9E40-14842D24B219}" type="presParOf" srcId="{79AA5916-802E-4932-AA1D-B9D04BDCB6E0}" destId="{630C2BE5-25EC-4AD7-B62D-B306224632DA}" srcOrd="0" destOrd="0" presId="urn:microsoft.com/office/officeart/2005/8/layout/process4"/>
    <dgm:cxn modelId="{6CAFC521-DF8A-4933-8890-2C9E03E854C1}" type="presParOf" srcId="{630C2BE5-25EC-4AD7-B62D-B306224632DA}" destId="{968ED028-D45B-4CED-81D1-C37063FA08B6}" srcOrd="0" destOrd="0" presId="urn:microsoft.com/office/officeart/2005/8/layout/process4"/>
    <dgm:cxn modelId="{E4F16FD3-D807-412D-AC68-CC355D8A24A4}" type="presParOf" srcId="{79AA5916-802E-4932-AA1D-B9D04BDCB6E0}" destId="{42187BBC-48E3-41B3-8B12-0476C90787C3}" srcOrd="1" destOrd="0" presId="urn:microsoft.com/office/officeart/2005/8/layout/process4"/>
    <dgm:cxn modelId="{02758025-FBF8-4802-889B-82C90335A480}" type="presParOf" srcId="{79AA5916-802E-4932-AA1D-B9D04BDCB6E0}" destId="{A7BE9F2E-FF05-4FB1-9B2E-207E1492B9EE}" srcOrd="2" destOrd="0" presId="urn:microsoft.com/office/officeart/2005/8/layout/process4"/>
    <dgm:cxn modelId="{408EF833-DC35-4CAA-9CA5-7B02BC813F92}" type="presParOf" srcId="{A7BE9F2E-FF05-4FB1-9B2E-207E1492B9EE}" destId="{CC41A165-99EA-4FFB-B1F1-E7C1638E03C3}" srcOrd="0" destOrd="0" presId="urn:microsoft.com/office/officeart/2005/8/layout/process4"/>
    <dgm:cxn modelId="{140558AE-C05B-488F-A669-175C707132F2}" type="presParOf" srcId="{79AA5916-802E-4932-AA1D-B9D04BDCB6E0}" destId="{F5B65E07-C924-4798-8289-C22E674C3E46}" srcOrd="3" destOrd="0" presId="urn:microsoft.com/office/officeart/2005/8/layout/process4"/>
    <dgm:cxn modelId="{A666534C-AA6E-4BFF-9ADB-FBC19E72A425}" type="presParOf" srcId="{79AA5916-802E-4932-AA1D-B9D04BDCB6E0}" destId="{3783987E-3AC9-4DBE-A630-379DB9351FB3}" srcOrd="4" destOrd="0" presId="urn:microsoft.com/office/officeart/2005/8/layout/process4"/>
    <dgm:cxn modelId="{00B972FB-C75E-4088-A69B-06120F1386EF}" type="presParOf" srcId="{3783987E-3AC9-4DBE-A630-379DB9351FB3}" destId="{C91ADBFD-AB17-4D3B-8144-5B758D72AC09}" srcOrd="0" destOrd="0" presId="urn:microsoft.com/office/officeart/2005/8/layout/process4"/>
    <dgm:cxn modelId="{8F5A3CAE-5552-4D3A-A394-8DF590630CAD}" type="presParOf" srcId="{79AA5916-802E-4932-AA1D-B9D04BDCB6E0}" destId="{3547FBF5-B734-40AA-8069-9F64B2C02367}" srcOrd="5" destOrd="0" presId="urn:microsoft.com/office/officeart/2005/8/layout/process4"/>
    <dgm:cxn modelId="{62C4768E-6FAD-4CB6-9748-1B54C8D58210}" type="presParOf" srcId="{79AA5916-802E-4932-AA1D-B9D04BDCB6E0}" destId="{47BD3C79-23EB-4781-8934-E48FCD720991}" srcOrd="6" destOrd="0" presId="urn:microsoft.com/office/officeart/2005/8/layout/process4"/>
    <dgm:cxn modelId="{CA3910D0-6B25-40F0-9F7F-E3C4BEF468D6}" type="presParOf" srcId="{47BD3C79-23EB-4781-8934-E48FCD720991}" destId="{17F0F56F-CCB5-4B68-8776-D51A6B9AB4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E93F4A-BE1E-4A61-BB97-571A2143EBC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8124BB5-5237-4A44-BA8E-4F445E6F52F5}">
      <dgm:prSet/>
      <dgm:spPr/>
      <dgm:t>
        <a:bodyPr/>
        <a:lstStyle/>
        <a:p>
          <a:pPr rtl="0"/>
          <a:r>
            <a:rPr lang="uk-UA" smtClean="0"/>
            <a:t>•  </a:t>
          </a:r>
          <a:r>
            <a:rPr lang="uk-UA" i="1" smtClean="0"/>
            <a:t>комунікативний — </a:t>
          </a:r>
          <a:r>
            <a:rPr lang="uk-UA" smtClean="0"/>
            <a:t>спрямування на оптимізацію комуніка­тивної сфери дитини, формування особистісної розкутості та самодостатності, забезпечення довірливих стосунків між пе­дагогом (музичним керівником) та дітьми;</a:t>
          </a:r>
          <a:endParaRPr lang="ru-RU"/>
        </a:p>
      </dgm:t>
    </dgm:pt>
    <dgm:pt modelId="{AA4CCB88-CB5E-4B36-BD4A-D717200E563A}" type="parTrans" cxnId="{43D4EA67-0BD6-48C4-B0FB-8DFC8C361770}">
      <dgm:prSet/>
      <dgm:spPr/>
      <dgm:t>
        <a:bodyPr/>
        <a:lstStyle/>
        <a:p>
          <a:endParaRPr lang="ru-RU"/>
        </a:p>
      </dgm:t>
    </dgm:pt>
    <dgm:pt modelId="{0CCE03C3-1D04-4993-86C3-9C30A9A2F079}" type="sibTrans" cxnId="{43D4EA67-0BD6-48C4-B0FB-8DFC8C361770}">
      <dgm:prSet/>
      <dgm:spPr/>
      <dgm:t>
        <a:bodyPr/>
        <a:lstStyle/>
        <a:p>
          <a:endParaRPr lang="ru-RU"/>
        </a:p>
      </dgm:t>
    </dgm:pt>
    <dgm:pt modelId="{C39683AC-BB8A-49B0-8767-A0D2DB298CFA}">
      <dgm:prSet/>
      <dgm:spPr/>
      <dgm:t>
        <a:bodyPr/>
        <a:lstStyle/>
        <a:p>
          <a:pPr rtl="0"/>
          <a:r>
            <a:rPr lang="uk-UA" smtClean="0"/>
            <a:t>•  </a:t>
          </a:r>
          <a:r>
            <a:rPr lang="uk-UA" i="1" smtClean="0"/>
            <a:t>соціокультурний - </a:t>
          </a:r>
          <a:r>
            <a:rPr lang="uk-UA" smtClean="0"/>
            <a:t>формування почуття власної гідності та само­поваги, усвідомлення індивідуальної значущості себе та інших;</a:t>
          </a:r>
          <a:endParaRPr lang="ru-RU"/>
        </a:p>
      </dgm:t>
    </dgm:pt>
    <dgm:pt modelId="{3430BFF9-CDCE-4C03-9F7D-C2537869EAAF}" type="parTrans" cxnId="{A25DBE44-5B5B-42EF-B6B7-6A2C4D290FDA}">
      <dgm:prSet/>
      <dgm:spPr/>
      <dgm:t>
        <a:bodyPr/>
        <a:lstStyle/>
        <a:p>
          <a:endParaRPr lang="ru-RU"/>
        </a:p>
      </dgm:t>
    </dgm:pt>
    <dgm:pt modelId="{1985D585-573B-4263-83E3-5E3A51B0DA77}" type="sibTrans" cxnId="{A25DBE44-5B5B-42EF-B6B7-6A2C4D290FDA}">
      <dgm:prSet/>
      <dgm:spPr/>
      <dgm:t>
        <a:bodyPr/>
        <a:lstStyle/>
        <a:p>
          <a:endParaRPr lang="ru-RU"/>
        </a:p>
      </dgm:t>
    </dgm:pt>
    <dgm:pt modelId="{6A326A0A-7A20-4426-AE0C-B1235EDFEBA1}">
      <dgm:prSet/>
      <dgm:spPr/>
      <dgm:t>
        <a:bodyPr/>
        <a:lstStyle/>
        <a:p>
          <a:pPr rtl="0"/>
          <a:r>
            <a:rPr lang="uk-UA" smtClean="0"/>
            <a:t>•  </a:t>
          </a:r>
          <a:r>
            <a:rPr lang="uk-UA" i="1" smtClean="0"/>
            <a:t>інтроспективний — </a:t>
          </a:r>
          <a:r>
            <a:rPr lang="uk-UA" smtClean="0"/>
            <a:t>зумовленість розвитку основ самопізнан­ня, самоусвідомлення, самозаглибленні</a:t>
          </a:r>
          <a:endParaRPr lang="ru-RU"/>
        </a:p>
      </dgm:t>
    </dgm:pt>
    <dgm:pt modelId="{F59A4F09-C8EC-443C-A8A1-6D6D0E625602}" type="parTrans" cxnId="{7D7DAA94-E0C0-49A7-920A-1103F7BEE69D}">
      <dgm:prSet/>
      <dgm:spPr/>
      <dgm:t>
        <a:bodyPr/>
        <a:lstStyle/>
        <a:p>
          <a:endParaRPr lang="ru-RU"/>
        </a:p>
      </dgm:t>
    </dgm:pt>
    <dgm:pt modelId="{439C07F5-0B2A-41BA-855E-1F2D974190B7}" type="sibTrans" cxnId="{7D7DAA94-E0C0-49A7-920A-1103F7BEE69D}">
      <dgm:prSet/>
      <dgm:spPr/>
      <dgm:t>
        <a:bodyPr/>
        <a:lstStyle/>
        <a:p>
          <a:endParaRPr lang="ru-RU"/>
        </a:p>
      </dgm:t>
    </dgm:pt>
    <dgm:pt modelId="{32B8B7BB-D4AF-45A7-BCC7-3FA81180208D}" type="pres">
      <dgm:prSet presAssocID="{9CE93F4A-BE1E-4A61-BB97-571A2143EB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6B3ECD-387C-4FDE-A49C-85251FE97A5E}" type="pres">
      <dgm:prSet presAssocID="{6A326A0A-7A20-4426-AE0C-B1235EDFEBA1}" presName="boxAndChildren" presStyleCnt="0"/>
      <dgm:spPr/>
    </dgm:pt>
    <dgm:pt modelId="{1409D1E8-1F03-4423-BA8E-6AF7F6103661}" type="pres">
      <dgm:prSet presAssocID="{6A326A0A-7A20-4426-AE0C-B1235EDFEBA1}" presName="parentTextBox" presStyleLbl="node1" presStyleIdx="0" presStyleCnt="3"/>
      <dgm:spPr/>
      <dgm:t>
        <a:bodyPr/>
        <a:lstStyle/>
        <a:p>
          <a:endParaRPr lang="ru-RU"/>
        </a:p>
      </dgm:t>
    </dgm:pt>
    <dgm:pt modelId="{12B4B69B-7A95-4C2D-AC39-C453FBFF06D2}" type="pres">
      <dgm:prSet presAssocID="{1985D585-573B-4263-83E3-5E3A51B0DA77}" presName="sp" presStyleCnt="0"/>
      <dgm:spPr/>
    </dgm:pt>
    <dgm:pt modelId="{1FD056DB-F9C0-4157-92E2-EEACA9D538BD}" type="pres">
      <dgm:prSet presAssocID="{C39683AC-BB8A-49B0-8767-A0D2DB298CFA}" presName="arrowAndChildren" presStyleCnt="0"/>
      <dgm:spPr/>
    </dgm:pt>
    <dgm:pt modelId="{66CA4DF2-726D-47A6-B629-0C4922A13019}" type="pres">
      <dgm:prSet presAssocID="{C39683AC-BB8A-49B0-8767-A0D2DB298CF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9906122-3E47-4694-B781-67B4E960045F}" type="pres">
      <dgm:prSet presAssocID="{0CCE03C3-1D04-4993-86C3-9C30A9A2F079}" presName="sp" presStyleCnt="0"/>
      <dgm:spPr/>
    </dgm:pt>
    <dgm:pt modelId="{0A1D0EDD-0D73-42D5-A0D8-A713AC3B8E5D}" type="pres">
      <dgm:prSet presAssocID="{68124BB5-5237-4A44-BA8E-4F445E6F52F5}" presName="arrowAndChildren" presStyleCnt="0"/>
      <dgm:spPr/>
    </dgm:pt>
    <dgm:pt modelId="{9FA381FD-5FC7-4CAC-9229-A7FFA68C4F1D}" type="pres">
      <dgm:prSet presAssocID="{68124BB5-5237-4A44-BA8E-4F445E6F52F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7FA5DC3F-C1FF-4E38-8244-72051D9D3EF5}" type="presOf" srcId="{C39683AC-BB8A-49B0-8767-A0D2DB298CFA}" destId="{66CA4DF2-726D-47A6-B629-0C4922A13019}" srcOrd="0" destOrd="0" presId="urn:microsoft.com/office/officeart/2005/8/layout/process4"/>
    <dgm:cxn modelId="{43D4EA67-0BD6-48C4-B0FB-8DFC8C361770}" srcId="{9CE93F4A-BE1E-4A61-BB97-571A2143EBCA}" destId="{68124BB5-5237-4A44-BA8E-4F445E6F52F5}" srcOrd="0" destOrd="0" parTransId="{AA4CCB88-CB5E-4B36-BD4A-D717200E563A}" sibTransId="{0CCE03C3-1D04-4993-86C3-9C30A9A2F079}"/>
    <dgm:cxn modelId="{6FD6455E-1224-450B-AFF2-4CA5BFFE198A}" type="presOf" srcId="{68124BB5-5237-4A44-BA8E-4F445E6F52F5}" destId="{9FA381FD-5FC7-4CAC-9229-A7FFA68C4F1D}" srcOrd="0" destOrd="0" presId="urn:microsoft.com/office/officeart/2005/8/layout/process4"/>
    <dgm:cxn modelId="{A25DBE44-5B5B-42EF-B6B7-6A2C4D290FDA}" srcId="{9CE93F4A-BE1E-4A61-BB97-571A2143EBCA}" destId="{C39683AC-BB8A-49B0-8767-A0D2DB298CFA}" srcOrd="1" destOrd="0" parTransId="{3430BFF9-CDCE-4C03-9F7D-C2537869EAAF}" sibTransId="{1985D585-573B-4263-83E3-5E3A51B0DA77}"/>
    <dgm:cxn modelId="{3C198737-1526-48BC-8337-D5D1591400A4}" type="presOf" srcId="{6A326A0A-7A20-4426-AE0C-B1235EDFEBA1}" destId="{1409D1E8-1F03-4423-BA8E-6AF7F6103661}" srcOrd="0" destOrd="0" presId="urn:microsoft.com/office/officeart/2005/8/layout/process4"/>
    <dgm:cxn modelId="{94111BA1-8E61-497A-A23E-A77C18A889B1}" type="presOf" srcId="{9CE93F4A-BE1E-4A61-BB97-571A2143EBCA}" destId="{32B8B7BB-D4AF-45A7-BCC7-3FA81180208D}" srcOrd="0" destOrd="0" presId="urn:microsoft.com/office/officeart/2005/8/layout/process4"/>
    <dgm:cxn modelId="{7D7DAA94-E0C0-49A7-920A-1103F7BEE69D}" srcId="{9CE93F4A-BE1E-4A61-BB97-571A2143EBCA}" destId="{6A326A0A-7A20-4426-AE0C-B1235EDFEBA1}" srcOrd="2" destOrd="0" parTransId="{F59A4F09-C8EC-443C-A8A1-6D6D0E625602}" sibTransId="{439C07F5-0B2A-41BA-855E-1F2D974190B7}"/>
    <dgm:cxn modelId="{3928A748-978B-485D-920E-C55D643B6C65}" type="presParOf" srcId="{32B8B7BB-D4AF-45A7-BCC7-3FA81180208D}" destId="{D56B3ECD-387C-4FDE-A49C-85251FE97A5E}" srcOrd="0" destOrd="0" presId="urn:microsoft.com/office/officeart/2005/8/layout/process4"/>
    <dgm:cxn modelId="{07F8929C-73B2-47E5-A73B-7AC5B6B501D0}" type="presParOf" srcId="{D56B3ECD-387C-4FDE-A49C-85251FE97A5E}" destId="{1409D1E8-1F03-4423-BA8E-6AF7F6103661}" srcOrd="0" destOrd="0" presId="urn:microsoft.com/office/officeart/2005/8/layout/process4"/>
    <dgm:cxn modelId="{7A2995CA-9CA4-4731-99F2-13901944BE54}" type="presParOf" srcId="{32B8B7BB-D4AF-45A7-BCC7-3FA81180208D}" destId="{12B4B69B-7A95-4C2D-AC39-C453FBFF06D2}" srcOrd="1" destOrd="0" presId="urn:microsoft.com/office/officeart/2005/8/layout/process4"/>
    <dgm:cxn modelId="{EAEB17ED-8992-4B66-86A3-D219EEEC8B8B}" type="presParOf" srcId="{32B8B7BB-D4AF-45A7-BCC7-3FA81180208D}" destId="{1FD056DB-F9C0-4157-92E2-EEACA9D538BD}" srcOrd="2" destOrd="0" presId="urn:microsoft.com/office/officeart/2005/8/layout/process4"/>
    <dgm:cxn modelId="{2AC446ED-08DE-48CC-8F56-9EC277EEDC25}" type="presParOf" srcId="{1FD056DB-F9C0-4157-92E2-EEACA9D538BD}" destId="{66CA4DF2-726D-47A6-B629-0C4922A13019}" srcOrd="0" destOrd="0" presId="urn:microsoft.com/office/officeart/2005/8/layout/process4"/>
    <dgm:cxn modelId="{200354A9-5769-43CA-B80A-7E5B83E62D8D}" type="presParOf" srcId="{32B8B7BB-D4AF-45A7-BCC7-3FA81180208D}" destId="{89906122-3E47-4694-B781-67B4E960045F}" srcOrd="3" destOrd="0" presId="urn:microsoft.com/office/officeart/2005/8/layout/process4"/>
    <dgm:cxn modelId="{0FC11886-3F52-425C-A9E7-C0D4649EBE47}" type="presParOf" srcId="{32B8B7BB-D4AF-45A7-BCC7-3FA81180208D}" destId="{0A1D0EDD-0D73-42D5-A0D8-A713AC3B8E5D}" srcOrd="4" destOrd="0" presId="urn:microsoft.com/office/officeart/2005/8/layout/process4"/>
    <dgm:cxn modelId="{99587DC7-FBA6-4F6F-AE62-3A07B4505D42}" type="presParOf" srcId="{0A1D0EDD-0D73-42D5-A0D8-A713AC3B8E5D}" destId="{9FA381FD-5FC7-4CAC-9229-A7FFA68C4F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0C3323-79DA-4625-8090-91A8F985385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702CD5-E913-4D29-8EFF-93E838ABAE5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uk-UA" dirty="0" smtClean="0"/>
            <a:t>Для впровадження музикотерапії </a:t>
          </a:r>
          <a:r>
            <a:rPr lang="uk-UA" b="1" dirty="0" smtClean="0"/>
            <a:t>в </a:t>
          </a:r>
          <a:r>
            <a:rPr lang="uk-UA" dirty="0" smtClean="0"/>
            <a:t>педагогічний процес до­шкільного та позашкільного навчального закладу доцільно про­водити </a:t>
          </a:r>
          <a:r>
            <a:rPr lang="uk-UA" b="1" dirty="0" smtClean="0"/>
            <a:t>гурткову роботу </a:t>
          </a:r>
          <a:r>
            <a:rPr lang="uk-UA" dirty="0" smtClean="0"/>
            <a:t>з дітьми старшого дошкільного віку.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C9EAE8EC-B815-4A11-8518-64AE67571F60}" type="parTrans" cxnId="{4C35E80F-826F-4610-90A4-B993856ABAAA}">
      <dgm:prSet/>
      <dgm:spPr/>
      <dgm:t>
        <a:bodyPr/>
        <a:lstStyle/>
        <a:p>
          <a:endParaRPr lang="ru-RU"/>
        </a:p>
      </dgm:t>
    </dgm:pt>
    <dgm:pt modelId="{BB2E838B-2DC6-4EC9-BE9B-6CAA13ECD4C4}" type="sibTrans" cxnId="{4C35E80F-826F-4610-90A4-B993856ABAAA}">
      <dgm:prSet/>
      <dgm:spPr/>
      <dgm:t>
        <a:bodyPr/>
        <a:lstStyle/>
        <a:p>
          <a:endParaRPr lang="ru-RU"/>
        </a:p>
      </dgm:t>
    </dgm:pt>
    <dgm:pt modelId="{1E1E6EA5-D95F-488A-82ED-BAE6EE1CB3E8}" type="pres">
      <dgm:prSet presAssocID="{460C3323-79DA-4625-8090-91A8F98538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9356A-0702-4640-B758-8FFE3756FAA2}" type="pres">
      <dgm:prSet presAssocID="{84702CD5-E913-4D29-8EFF-93E838ABAE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3D4DB-6AEC-4549-B924-79861A954966}" type="presOf" srcId="{84702CD5-E913-4D29-8EFF-93E838ABAE56}" destId="{0009356A-0702-4640-B758-8FFE3756FAA2}" srcOrd="0" destOrd="0" presId="urn:microsoft.com/office/officeart/2005/8/layout/vList2"/>
    <dgm:cxn modelId="{4002FAF2-856F-41A2-86F7-CC8F726F5E98}" type="presOf" srcId="{460C3323-79DA-4625-8090-91A8F9853856}" destId="{1E1E6EA5-D95F-488A-82ED-BAE6EE1CB3E8}" srcOrd="0" destOrd="0" presId="urn:microsoft.com/office/officeart/2005/8/layout/vList2"/>
    <dgm:cxn modelId="{4C35E80F-826F-4610-90A4-B993856ABAAA}" srcId="{460C3323-79DA-4625-8090-91A8F9853856}" destId="{84702CD5-E913-4D29-8EFF-93E838ABAE56}" srcOrd="0" destOrd="0" parTransId="{C9EAE8EC-B815-4A11-8518-64AE67571F60}" sibTransId="{BB2E838B-2DC6-4EC9-BE9B-6CAA13ECD4C4}"/>
    <dgm:cxn modelId="{6844BBB9-DEEB-428D-8F04-28B63B63050C}" type="presParOf" srcId="{1E1E6EA5-D95F-488A-82ED-BAE6EE1CB3E8}" destId="{0009356A-0702-4640-B758-8FFE3756F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7B7EB1-8312-471C-A5BD-9BA350A83A1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2BEB66-06E5-45F6-9B65-9C8AA9E29A50}">
      <dgm:prSet/>
      <dgm:spPr/>
      <dgm:t>
        <a:bodyPr/>
        <a:lstStyle/>
        <a:p>
          <a:pPr rtl="0"/>
          <a:r>
            <a:rPr lang="uk-UA" b="1" i="1" dirty="0" smtClean="0"/>
            <a:t>Рекомендована форма організації занять </a:t>
          </a:r>
          <a:r>
            <a:rPr lang="uk-UA" b="1" dirty="0" smtClean="0"/>
            <a:t>- </a:t>
          </a:r>
          <a:r>
            <a:rPr lang="uk-UA" dirty="0" smtClean="0"/>
            <a:t>групова. Кількість дітей у групі - від 7-ми до 12-ти.</a:t>
          </a:r>
          <a:endParaRPr lang="ru-RU" dirty="0"/>
        </a:p>
      </dgm:t>
    </dgm:pt>
    <dgm:pt modelId="{8CF426D3-9EE1-4BDF-933E-D88738293C78}" type="parTrans" cxnId="{45DB5DA4-3CB0-484F-A231-5B94716114F6}">
      <dgm:prSet/>
      <dgm:spPr/>
      <dgm:t>
        <a:bodyPr/>
        <a:lstStyle/>
        <a:p>
          <a:endParaRPr lang="ru-RU"/>
        </a:p>
      </dgm:t>
    </dgm:pt>
    <dgm:pt modelId="{DD7CD369-3F57-4B6B-AC54-EAEB7E2F7792}" type="sibTrans" cxnId="{45DB5DA4-3CB0-484F-A231-5B94716114F6}">
      <dgm:prSet/>
      <dgm:spPr/>
      <dgm:t>
        <a:bodyPr/>
        <a:lstStyle/>
        <a:p>
          <a:endParaRPr lang="ru-RU"/>
        </a:p>
      </dgm:t>
    </dgm:pt>
    <dgm:pt modelId="{9F60CC17-6E00-40C6-8382-7BB1CD1080C7}">
      <dgm:prSet/>
      <dgm:spPr/>
      <dgm:t>
        <a:bodyPr/>
        <a:lstStyle/>
        <a:p>
          <a:pPr rtl="0"/>
          <a:r>
            <a:rPr lang="uk-UA" b="1" i="1" smtClean="0"/>
            <a:t>Періодичність і тривалість занять </a:t>
          </a:r>
          <a:r>
            <a:rPr lang="uk-UA" smtClean="0"/>
            <a:t>- 1 раз на тиждень, 35-40 хв.</a:t>
          </a:r>
          <a:endParaRPr lang="ru-RU"/>
        </a:p>
      </dgm:t>
    </dgm:pt>
    <dgm:pt modelId="{FD6B078D-3352-46D7-A4DE-4D09538BDFE3}" type="parTrans" cxnId="{153EC0DC-8E51-4A4E-BA4A-F3D1560B8179}">
      <dgm:prSet/>
      <dgm:spPr/>
      <dgm:t>
        <a:bodyPr/>
        <a:lstStyle/>
        <a:p>
          <a:endParaRPr lang="ru-RU"/>
        </a:p>
      </dgm:t>
    </dgm:pt>
    <dgm:pt modelId="{75E47C40-0509-4CA1-807E-B7985034D363}" type="sibTrans" cxnId="{153EC0DC-8E51-4A4E-BA4A-F3D1560B8179}">
      <dgm:prSet/>
      <dgm:spPr/>
      <dgm:t>
        <a:bodyPr/>
        <a:lstStyle/>
        <a:p>
          <a:endParaRPr lang="ru-RU"/>
        </a:p>
      </dgm:t>
    </dgm:pt>
    <dgm:pt modelId="{6ECFC17C-AA16-4BF5-8FFA-7992648E9CFD}" type="pres">
      <dgm:prSet presAssocID="{157B7EB1-8312-471C-A5BD-9BA350A83A1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18D93-BA5D-4181-9FEE-056D8D4574BF}" type="pres">
      <dgm:prSet presAssocID="{5C2BEB66-06E5-45F6-9B65-9C8AA9E29A50}" presName="composite" presStyleCnt="0"/>
      <dgm:spPr/>
    </dgm:pt>
    <dgm:pt modelId="{DFB395C4-EACC-453D-B989-9673D635DBDE}" type="pres">
      <dgm:prSet presAssocID="{5C2BEB66-06E5-45F6-9B65-9C8AA9E29A50}" presName="imgShp" presStyleLbl="fgImgPlace1" presStyleIdx="0" presStyleCnt="2" custLinFactNeighborX="10397" custLinFactNeighborY="-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95398C-373E-4308-8A22-E51DD0C49354}" type="pres">
      <dgm:prSet presAssocID="{5C2BEB66-06E5-45F6-9B65-9C8AA9E29A5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1C676-5782-43FD-84D8-8A4BD94B0339}" type="pres">
      <dgm:prSet presAssocID="{DD7CD369-3F57-4B6B-AC54-EAEB7E2F7792}" presName="spacing" presStyleCnt="0"/>
      <dgm:spPr/>
    </dgm:pt>
    <dgm:pt modelId="{9102DDE1-5D0B-45A8-AD41-EF68EA43F598}" type="pres">
      <dgm:prSet presAssocID="{9F60CC17-6E00-40C6-8382-7BB1CD1080C7}" presName="composite" presStyleCnt="0"/>
      <dgm:spPr/>
    </dgm:pt>
    <dgm:pt modelId="{8F4FC357-CE56-4A4A-BDEF-ED7027F1E3C6}" type="pres">
      <dgm:prSet presAssocID="{9F60CC17-6E00-40C6-8382-7BB1CD1080C7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A5162B3-3769-49D7-9B7B-1AB1117F7F16}" type="pres">
      <dgm:prSet presAssocID="{9F60CC17-6E00-40C6-8382-7BB1CD1080C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DB5DA4-3CB0-484F-A231-5B94716114F6}" srcId="{157B7EB1-8312-471C-A5BD-9BA350A83A18}" destId="{5C2BEB66-06E5-45F6-9B65-9C8AA9E29A50}" srcOrd="0" destOrd="0" parTransId="{8CF426D3-9EE1-4BDF-933E-D88738293C78}" sibTransId="{DD7CD369-3F57-4B6B-AC54-EAEB7E2F7792}"/>
    <dgm:cxn modelId="{BE45C37A-5632-44D6-ABCF-B2EB6D6FFC2B}" type="presOf" srcId="{157B7EB1-8312-471C-A5BD-9BA350A83A18}" destId="{6ECFC17C-AA16-4BF5-8FFA-7992648E9CFD}" srcOrd="0" destOrd="0" presId="urn:microsoft.com/office/officeart/2005/8/layout/vList3"/>
    <dgm:cxn modelId="{C0A26053-9503-4760-9D64-DC66227A9771}" type="presOf" srcId="{5C2BEB66-06E5-45F6-9B65-9C8AA9E29A50}" destId="{E995398C-373E-4308-8A22-E51DD0C49354}" srcOrd="0" destOrd="0" presId="urn:microsoft.com/office/officeart/2005/8/layout/vList3"/>
    <dgm:cxn modelId="{153EC0DC-8E51-4A4E-BA4A-F3D1560B8179}" srcId="{157B7EB1-8312-471C-A5BD-9BA350A83A18}" destId="{9F60CC17-6E00-40C6-8382-7BB1CD1080C7}" srcOrd="1" destOrd="0" parTransId="{FD6B078D-3352-46D7-A4DE-4D09538BDFE3}" sibTransId="{75E47C40-0509-4CA1-807E-B7985034D363}"/>
    <dgm:cxn modelId="{8BFB5AE8-23DB-4DCB-9CCC-F84A3EB84207}" type="presOf" srcId="{9F60CC17-6E00-40C6-8382-7BB1CD1080C7}" destId="{BA5162B3-3769-49D7-9B7B-1AB1117F7F16}" srcOrd="0" destOrd="0" presId="urn:microsoft.com/office/officeart/2005/8/layout/vList3"/>
    <dgm:cxn modelId="{32E911CE-3FD3-4D01-8832-74BF5B4E5327}" type="presParOf" srcId="{6ECFC17C-AA16-4BF5-8FFA-7992648E9CFD}" destId="{6D018D93-BA5D-4181-9FEE-056D8D4574BF}" srcOrd="0" destOrd="0" presId="urn:microsoft.com/office/officeart/2005/8/layout/vList3"/>
    <dgm:cxn modelId="{3DC0588D-4BDF-49D9-9B5C-91EA8E375758}" type="presParOf" srcId="{6D018D93-BA5D-4181-9FEE-056D8D4574BF}" destId="{DFB395C4-EACC-453D-B989-9673D635DBDE}" srcOrd="0" destOrd="0" presId="urn:microsoft.com/office/officeart/2005/8/layout/vList3"/>
    <dgm:cxn modelId="{9C553EB3-8175-41D8-8AEA-627E5D9B5A2B}" type="presParOf" srcId="{6D018D93-BA5D-4181-9FEE-056D8D4574BF}" destId="{E995398C-373E-4308-8A22-E51DD0C49354}" srcOrd="1" destOrd="0" presId="urn:microsoft.com/office/officeart/2005/8/layout/vList3"/>
    <dgm:cxn modelId="{1E23ADE4-4622-4617-B4AF-15B9126B07EF}" type="presParOf" srcId="{6ECFC17C-AA16-4BF5-8FFA-7992648E9CFD}" destId="{8941C676-5782-43FD-84D8-8A4BD94B0339}" srcOrd="1" destOrd="0" presId="urn:microsoft.com/office/officeart/2005/8/layout/vList3"/>
    <dgm:cxn modelId="{ECA50BC1-51C9-4FB8-8D9F-99C22AAEBA7B}" type="presParOf" srcId="{6ECFC17C-AA16-4BF5-8FFA-7992648E9CFD}" destId="{9102DDE1-5D0B-45A8-AD41-EF68EA43F598}" srcOrd="2" destOrd="0" presId="urn:microsoft.com/office/officeart/2005/8/layout/vList3"/>
    <dgm:cxn modelId="{315C9C28-3661-45A5-AAFD-EB4E8A278AA8}" type="presParOf" srcId="{9102DDE1-5D0B-45A8-AD41-EF68EA43F598}" destId="{8F4FC357-CE56-4A4A-BDEF-ED7027F1E3C6}" srcOrd="0" destOrd="0" presId="urn:microsoft.com/office/officeart/2005/8/layout/vList3"/>
    <dgm:cxn modelId="{DC104C67-7512-4428-BD6E-058A7DB54A51}" type="presParOf" srcId="{9102DDE1-5D0B-45A8-AD41-EF68EA43F598}" destId="{BA5162B3-3769-49D7-9B7B-1AB1117F7F1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ADDE72-EF13-4202-95F8-ECA3C861ADB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88FC2F4-B238-4F16-98E7-4718C06A5A9A}">
      <dgm:prSet/>
      <dgm:spPr/>
      <dgm:t>
        <a:bodyPr/>
        <a:lstStyle/>
        <a:p>
          <a:pPr rtl="0"/>
          <a:r>
            <a:rPr lang="uk-UA" b="1" dirty="0" smtClean="0"/>
            <a:t>•  гармонізація емоційно-вольової сфери;</a:t>
          </a:r>
          <a:endParaRPr lang="ru-RU" b="1" dirty="0"/>
        </a:p>
      </dgm:t>
    </dgm:pt>
    <dgm:pt modelId="{F89E6D1B-7D9B-474E-8BDE-8BE8E051C129}" type="parTrans" cxnId="{3606759E-3957-4CCC-804B-37F7D7113344}">
      <dgm:prSet/>
      <dgm:spPr/>
      <dgm:t>
        <a:bodyPr/>
        <a:lstStyle/>
        <a:p>
          <a:endParaRPr lang="ru-RU"/>
        </a:p>
      </dgm:t>
    </dgm:pt>
    <dgm:pt modelId="{8FFC1CF1-7005-4207-855C-573E7377B229}" type="sibTrans" cxnId="{3606759E-3957-4CCC-804B-37F7D7113344}">
      <dgm:prSet/>
      <dgm:spPr/>
      <dgm:t>
        <a:bodyPr/>
        <a:lstStyle/>
        <a:p>
          <a:endParaRPr lang="ru-RU"/>
        </a:p>
      </dgm:t>
    </dgm:pt>
    <dgm:pt modelId="{EF3819D5-BA70-4A9E-9181-F931E7307344}">
      <dgm:prSet/>
      <dgm:spPr/>
      <dgm:t>
        <a:bodyPr/>
        <a:lstStyle/>
        <a:p>
          <a:pPr rtl="0"/>
          <a:r>
            <a:rPr lang="uk-UA" b="1" dirty="0" smtClean="0"/>
            <a:t>•  посилення емоційної стійкості до стресів;</a:t>
          </a:r>
          <a:endParaRPr lang="ru-RU" b="1" dirty="0"/>
        </a:p>
      </dgm:t>
    </dgm:pt>
    <dgm:pt modelId="{C7EC0661-D297-4A49-942F-47BEDAA911CF}" type="parTrans" cxnId="{1A5C17AD-5F6E-4A8D-B79B-B43DC58FE729}">
      <dgm:prSet/>
      <dgm:spPr/>
      <dgm:t>
        <a:bodyPr/>
        <a:lstStyle/>
        <a:p>
          <a:endParaRPr lang="ru-RU"/>
        </a:p>
      </dgm:t>
    </dgm:pt>
    <dgm:pt modelId="{401E5EC6-180C-4F68-8714-716C9DFF15DE}" type="sibTrans" cxnId="{1A5C17AD-5F6E-4A8D-B79B-B43DC58FE729}">
      <dgm:prSet/>
      <dgm:spPr/>
      <dgm:t>
        <a:bodyPr/>
        <a:lstStyle/>
        <a:p>
          <a:endParaRPr lang="ru-RU"/>
        </a:p>
      </dgm:t>
    </dgm:pt>
    <dgm:pt modelId="{17884E49-E8AD-4ED5-BB35-249697E88C51}">
      <dgm:prSet/>
      <dgm:spPr/>
      <dgm:t>
        <a:bodyPr/>
        <a:lstStyle/>
        <a:p>
          <a:pPr rtl="0"/>
          <a:r>
            <a:rPr lang="uk-UA" b="1" dirty="0" smtClean="0"/>
            <a:t>•  поліпшення фізичного здоров'я;</a:t>
          </a:r>
          <a:endParaRPr lang="ru-RU" b="1" dirty="0"/>
        </a:p>
      </dgm:t>
    </dgm:pt>
    <dgm:pt modelId="{B399EA22-FF1F-4506-AED6-A606F868C0B1}" type="parTrans" cxnId="{3B9E1D41-C500-4E9F-9A67-F9666F129106}">
      <dgm:prSet/>
      <dgm:spPr/>
      <dgm:t>
        <a:bodyPr/>
        <a:lstStyle/>
        <a:p>
          <a:endParaRPr lang="ru-RU"/>
        </a:p>
      </dgm:t>
    </dgm:pt>
    <dgm:pt modelId="{AD5D6F33-1A78-4330-870A-C5689CCB361C}" type="sibTrans" cxnId="{3B9E1D41-C500-4E9F-9A67-F9666F129106}">
      <dgm:prSet/>
      <dgm:spPr/>
      <dgm:t>
        <a:bodyPr/>
        <a:lstStyle/>
        <a:p>
          <a:endParaRPr lang="ru-RU"/>
        </a:p>
      </dgm:t>
    </dgm:pt>
    <dgm:pt modelId="{57985177-582E-46C0-B180-FFAFD39432AF}">
      <dgm:prSet/>
      <dgm:spPr/>
      <dgm:t>
        <a:bodyPr/>
        <a:lstStyle/>
        <a:p>
          <a:pPr rtl="0"/>
          <a:r>
            <a:rPr lang="uk-UA" b="1" dirty="0" smtClean="0"/>
            <a:t>•  розкриття природних здібностей і задатків;</a:t>
          </a:r>
          <a:endParaRPr lang="ru-RU" b="1" dirty="0"/>
        </a:p>
      </dgm:t>
    </dgm:pt>
    <dgm:pt modelId="{4A4FF382-7C63-4D8D-B54F-356A4EF3D29D}" type="parTrans" cxnId="{14A6B65A-DBF0-417C-AFE6-36E25849B7F3}">
      <dgm:prSet/>
      <dgm:spPr/>
      <dgm:t>
        <a:bodyPr/>
        <a:lstStyle/>
        <a:p>
          <a:endParaRPr lang="ru-RU"/>
        </a:p>
      </dgm:t>
    </dgm:pt>
    <dgm:pt modelId="{2BC3EE8C-8794-43A1-B60C-B2A410D5733C}" type="sibTrans" cxnId="{14A6B65A-DBF0-417C-AFE6-36E25849B7F3}">
      <dgm:prSet/>
      <dgm:spPr/>
      <dgm:t>
        <a:bodyPr/>
        <a:lstStyle/>
        <a:p>
          <a:endParaRPr lang="ru-RU"/>
        </a:p>
      </dgm:t>
    </dgm:pt>
    <dgm:pt modelId="{91480B38-5A44-4D38-9B36-27B2D2E9E115}">
      <dgm:prSet/>
      <dgm:spPr/>
      <dgm:t>
        <a:bodyPr/>
        <a:lstStyle/>
        <a:p>
          <a:pPr rtl="0"/>
          <a:r>
            <a:rPr lang="uk-UA" b="1" dirty="0" smtClean="0"/>
            <a:t>•  сформованість певного рівня музичної обізнаності та компе­тентності</a:t>
          </a:r>
          <a:r>
            <a:rPr lang="uk-UA" dirty="0" smtClean="0"/>
            <a:t>;</a:t>
          </a:r>
          <a:endParaRPr lang="ru-RU" dirty="0"/>
        </a:p>
      </dgm:t>
    </dgm:pt>
    <dgm:pt modelId="{D8D18DE5-7290-40AD-8F71-124E157002BB}" type="parTrans" cxnId="{1ED03315-608C-4724-8EA0-6A1B95DAA95D}">
      <dgm:prSet/>
      <dgm:spPr/>
      <dgm:t>
        <a:bodyPr/>
        <a:lstStyle/>
        <a:p>
          <a:endParaRPr lang="ru-RU"/>
        </a:p>
      </dgm:t>
    </dgm:pt>
    <dgm:pt modelId="{E7A6B543-26D3-4586-B5E2-437F9E374F8E}" type="sibTrans" cxnId="{1ED03315-608C-4724-8EA0-6A1B95DAA95D}">
      <dgm:prSet/>
      <dgm:spPr/>
      <dgm:t>
        <a:bodyPr/>
        <a:lstStyle/>
        <a:p>
          <a:endParaRPr lang="ru-RU"/>
        </a:p>
      </dgm:t>
    </dgm:pt>
    <dgm:pt modelId="{8EE24BA5-3805-420B-8441-FCB4A7200A9A}" type="pres">
      <dgm:prSet presAssocID="{09ADDE72-EF13-4202-95F8-ECA3C861ADB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E87672-5C55-4DA7-A87F-A3D5D4298380}" type="pres">
      <dgm:prSet presAssocID="{888FC2F4-B238-4F16-98E7-4718C06A5A9A}" presName="circ1" presStyleLbl="vennNode1" presStyleIdx="0" presStyleCnt="5"/>
      <dgm:spPr/>
    </dgm:pt>
    <dgm:pt modelId="{63E90D6B-C9CA-4CE1-974E-7DA18344F969}" type="pres">
      <dgm:prSet presAssocID="{888FC2F4-B238-4F16-98E7-4718C06A5A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1781A-8CBE-447C-9449-0B8F4974B893}" type="pres">
      <dgm:prSet presAssocID="{EF3819D5-BA70-4A9E-9181-F931E7307344}" presName="circ2" presStyleLbl="vennNode1" presStyleIdx="1" presStyleCnt="5"/>
      <dgm:spPr/>
    </dgm:pt>
    <dgm:pt modelId="{40FFE552-B6B1-4276-A4B0-978407E45FFB}" type="pres">
      <dgm:prSet presAssocID="{EF3819D5-BA70-4A9E-9181-F931E73073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E62B5-8A2E-434D-B1BE-A15AF22E7D9E}" type="pres">
      <dgm:prSet presAssocID="{17884E49-E8AD-4ED5-BB35-249697E88C51}" presName="circ3" presStyleLbl="vennNode1" presStyleIdx="2" presStyleCnt="5"/>
      <dgm:spPr/>
    </dgm:pt>
    <dgm:pt modelId="{024BC333-A622-44F2-A12B-A600565FE9FE}" type="pres">
      <dgm:prSet presAssocID="{17884E49-E8AD-4ED5-BB35-249697E88C5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524E7-2DB8-4BFA-B054-FC3E0B2456FA}" type="pres">
      <dgm:prSet presAssocID="{57985177-582E-46C0-B180-FFAFD39432AF}" presName="circ4" presStyleLbl="vennNode1" presStyleIdx="3" presStyleCnt="5"/>
      <dgm:spPr/>
    </dgm:pt>
    <dgm:pt modelId="{F0E75042-721F-4730-AF33-4C9864690A08}" type="pres">
      <dgm:prSet presAssocID="{57985177-582E-46C0-B180-FFAFD39432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0400A-2E68-4324-9A20-FCA4DE073777}" type="pres">
      <dgm:prSet presAssocID="{91480B38-5A44-4D38-9B36-27B2D2E9E115}" presName="circ5" presStyleLbl="vennNode1" presStyleIdx="4" presStyleCnt="5"/>
      <dgm:spPr/>
    </dgm:pt>
    <dgm:pt modelId="{A1715564-5F7C-4DF6-9F0E-407105035E24}" type="pres">
      <dgm:prSet presAssocID="{91480B38-5A44-4D38-9B36-27B2D2E9E11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C8358-8B41-4DC2-B425-05B9D685359C}" type="presOf" srcId="{17884E49-E8AD-4ED5-BB35-249697E88C51}" destId="{024BC333-A622-44F2-A12B-A600565FE9FE}" srcOrd="0" destOrd="0" presId="urn:microsoft.com/office/officeart/2005/8/layout/venn1"/>
    <dgm:cxn modelId="{916E0E4B-3B85-49FD-ACFE-DC4D755D6C1C}" type="presOf" srcId="{888FC2F4-B238-4F16-98E7-4718C06A5A9A}" destId="{63E90D6B-C9CA-4CE1-974E-7DA18344F969}" srcOrd="0" destOrd="0" presId="urn:microsoft.com/office/officeart/2005/8/layout/venn1"/>
    <dgm:cxn modelId="{2F86EFCC-A619-454E-8DCC-6CADF49C6240}" type="presOf" srcId="{09ADDE72-EF13-4202-95F8-ECA3C861ADBB}" destId="{8EE24BA5-3805-420B-8441-FCB4A7200A9A}" srcOrd="0" destOrd="0" presId="urn:microsoft.com/office/officeart/2005/8/layout/venn1"/>
    <dgm:cxn modelId="{14A6B65A-DBF0-417C-AFE6-36E25849B7F3}" srcId="{09ADDE72-EF13-4202-95F8-ECA3C861ADBB}" destId="{57985177-582E-46C0-B180-FFAFD39432AF}" srcOrd="3" destOrd="0" parTransId="{4A4FF382-7C63-4D8D-B54F-356A4EF3D29D}" sibTransId="{2BC3EE8C-8794-43A1-B60C-B2A410D5733C}"/>
    <dgm:cxn modelId="{1A5C17AD-5F6E-4A8D-B79B-B43DC58FE729}" srcId="{09ADDE72-EF13-4202-95F8-ECA3C861ADBB}" destId="{EF3819D5-BA70-4A9E-9181-F931E7307344}" srcOrd="1" destOrd="0" parTransId="{C7EC0661-D297-4A49-942F-47BEDAA911CF}" sibTransId="{401E5EC6-180C-4F68-8714-716C9DFF15DE}"/>
    <dgm:cxn modelId="{9E96FD51-C6EF-48BC-B68E-17F13CD66CCD}" type="presOf" srcId="{91480B38-5A44-4D38-9B36-27B2D2E9E115}" destId="{A1715564-5F7C-4DF6-9F0E-407105035E24}" srcOrd="0" destOrd="0" presId="urn:microsoft.com/office/officeart/2005/8/layout/venn1"/>
    <dgm:cxn modelId="{B877442C-6614-41F2-855D-1B9D20930AF8}" type="presOf" srcId="{57985177-582E-46C0-B180-FFAFD39432AF}" destId="{F0E75042-721F-4730-AF33-4C9864690A08}" srcOrd="0" destOrd="0" presId="urn:microsoft.com/office/officeart/2005/8/layout/venn1"/>
    <dgm:cxn modelId="{3606759E-3957-4CCC-804B-37F7D7113344}" srcId="{09ADDE72-EF13-4202-95F8-ECA3C861ADBB}" destId="{888FC2F4-B238-4F16-98E7-4718C06A5A9A}" srcOrd="0" destOrd="0" parTransId="{F89E6D1B-7D9B-474E-8BDE-8BE8E051C129}" sibTransId="{8FFC1CF1-7005-4207-855C-573E7377B229}"/>
    <dgm:cxn modelId="{681B85FB-5427-4792-A137-059D4056E275}" type="presOf" srcId="{EF3819D5-BA70-4A9E-9181-F931E7307344}" destId="{40FFE552-B6B1-4276-A4B0-978407E45FFB}" srcOrd="0" destOrd="0" presId="urn:microsoft.com/office/officeart/2005/8/layout/venn1"/>
    <dgm:cxn modelId="{3B9E1D41-C500-4E9F-9A67-F9666F129106}" srcId="{09ADDE72-EF13-4202-95F8-ECA3C861ADBB}" destId="{17884E49-E8AD-4ED5-BB35-249697E88C51}" srcOrd="2" destOrd="0" parTransId="{B399EA22-FF1F-4506-AED6-A606F868C0B1}" sibTransId="{AD5D6F33-1A78-4330-870A-C5689CCB361C}"/>
    <dgm:cxn modelId="{1ED03315-608C-4724-8EA0-6A1B95DAA95D}" srcId="{09ADDE72-EF13-4202-95F8-ECA3C861ADBB}" destId="{91480B38-5A44-4D38-9B36-27B2D2E9E115}" srcOrd="4" destOrd="0" parTransId="{D8D18DE5-7290-40AD-8F71-124E157002BB}" sibTransId="{E7A6B543-26D3-4586-B5E2-437F9E374F8E}"/>
    <dgm:cxn modelId="{7CB009B9-E78D-4B29-BDB7-BD1AA199FB48}" type="presParOf" srcId="{8EE24BA5-3805-420B-8441-FCB4A7200A9A}" destId="{68E87672-5C55-4DA7-A87F-A3D5D4298380}" srcOrd="0" destOrd="0" presId="urn:microsoft.com/office/officeart/2005/8/layout/venn1"/>
    <dgm:cxn modelId="{67F613B3-2412-4CF0-A5F7-55F2AF02DBA6}" type="presParOf" srcId="{8EE24BA5-3805-420B-8441-FCB4A7200A9A}" destId="{63E90D6B-C9CA-4CE1-974E-7DA18344F969}" srcOrd="1" destOrd="0" presId="urn:microsoft.com/office/officeart/2005/8/layout/venn1"/>
    <dgm:cxn modelId="{8E90FA45-7372-48A9-91A3-EF9AE79D37F1}" type="presParOf" srcId="{8EE24BA5-3805-420B-8441-FCB4A7200A9A}" destId="{3F21781A-8CBE-447C-9449-0B8F4974B893}" srcOrd="2" destOrd="0" presId="urn:microsoft.com/office/officeart/2005/8/layout/venn1"/>
    <dgm:cxn modelId="{A4434EA9-C917-4975-A8F2-7E492BD3C9D0}" type="presParOf" srcId="{8EE24BA5-3805-420B-8441-FCB4A7200A9A}" destId="{40FFE552-B6B1-4276-A4B0-978407E45FFB}" srcOrd="3" destOrd="0" presId="urn:microsoft.com/office/officeart/2005/8/layout/venn1"/>
    <dgm:cxn modelId="{83AC49B4-D1E3-49F7-BDF6-C83746FAA723}" type="presParOf" srcId="{8EE24BA5-3805-420B-8441-FCB4A7200A9A}" destId="{1D8E62B5-8A2E-434D-B1BE-A15AF22E7D9E}" srcOrd="4" destOrd="0" presId="urn:microsoft.com/office/officeart/2005/8/layout/venn1"/>
    <dgm:cxn modelId="{09120DA7-C8B2-47F2-AB27-5190F3A0E3F6}" type="presParOf" srcId="{8EE24BA5-3805-420B-8441-FCB4A7200A9A}" destId="{024BC333-A622-44F2-A12B-A600565FE9FE}" srcOrd="5" destOrd="0" presId="urn:microsoft.com/office/officeart/2005/8/layout/venn1"/>
    <dgm:cxn modelId="{92159BBE-2DED-4782-9DE5-7F702CC57029}" type="presParOf" srcId="{8EE24BA5-3805-420B-8441-FCB4A7200A9A}" destId="{016524E7-2DB8-4BFA-B054-FC3E0B2456FA}" srcOrd="6" destOrd="0" presId="urn:microsoft.com/office/officeart/2005/8/layout/venn1"/>
    <dgm:cxn modelId="{918565A0-5C63-4EEE-97F5-A3DCC981D85A}" type="presParOf" srcId="{8EE24BA5-3805-420B-8441-FCB4A7200A9A}" destId="{F0E75042-721F-4730-AF33-4C9864690A08}" srcOrd="7" destOrd="0" presId="urn:microsoft.com/office/officeart/2005/8/layout/venn1"/>
    <dgm:cxn modelId="{0A427403-6EBA-45C4-8292-0D00A61E8701}" type="presParOf" srcId="{8EE24BA5-3805-420B-8441-FCB4A7200A9A}" destId="{AE10400A-2E68-4324-9A20-FCA4DE073777}" srcOrd="8" destOrd="0" presId="urn:microsoft.com/office/officeart/2005/8/layout/venn1"/>
    <dgm:cxn modelId="{573B0BE2-4FBE-4271-A6AD-DC6D55CADDD3}" type="presParOf" srcId="{8EE24BA5-3805-420B-8441-FCB4A7200A9A}" destId="{A1715564-5F7C-4DF6-9F0E-407105035E2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C09636-F84B-4D8F-8E8D-4783E2AD32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4A8F7-7A0F-49B1-8406-0EA7C2CD083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uk-UA" b="1" i="1" dirty="0" smtClean="0"/>
            <a:t>ЗМІСТ ПРОГРАМИ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3E7E9069-7AD5-4992-BC7D-9A51FAEE3EB5}" type="parTrans" cxnId="{73B74CB0-91DB-4321-BE27-1E368C686664}">
      <dgm:prSet/>
      <dgm:spPr/>
      <dgm:t>
        <a:bodyPr/>
        <a:lstStyle/>
        <a:p>
          <a:endParaRPr lang="ru-RU"/>
        </a:p>
      </dgm:t>
    </dgm:pt>
    <dgm:pt modelId="{50271F4F-43CA-48EA-8E36-A392F8527F49}" type="sibTrans" cxnId="{73B74CB0-91DB-4321-BE27-1E368C686664}">
      <dgm:prSet/>
      <dgm:spPr/>
      <dgm:t>
        <a:bodyPr/>
        <a:lstStyle/>
        <a:p>
          <a:endParaRPr lang="ru-RU"/>
        </a:p>
      </dgm:t>
    </dgm:pt>
    <dgm:pt modelId="{285E0234-7FE2-4F73-8432-279D00D32817}" type="pres">
      <dgm:prSet presAssocID="{B6C09636-F84B-4D8F-8E8D-4783E2AD32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B122E-09F2-4319-9F9D-0BF83846E77B}" type="pres">
      <dgm:prSet presAssocID="{6854A8F7-7A0F-49B1-8406-0EA7C2CD083B}" presName="parentText" presStyleLbl="node1" presStyleIdx="0" presStyleCnt="1" custLinFactNeighborX="-7231" custLinFactNeighborY="61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74CB0-91DB-4321-BE27-1E368C686664}" srcId="{B6C09636-F84B-4D8F-8E8D-4783E2AD32C6}" destId="{6854A8F7-7A0F-49B1-8406-0EA7C2CD083B}" srcOrd="0" destOrd="0" parTransId="{3E7E9069-7AD5-4992-BC7D-9A51FAEE3EB5}" sibTransId="{50271F4F-43CA-48EA-8E36-A392F8527F49}"/>
    <dgm:cxn modelId="{2B99FCE6-B15C-4510-A530-89B1960ECA87}" type="presOf" srcId="{B6C09636-F84B-4D8F-8E8D-4783E2AD32C6}" destId="{285E0234-7FE2-4F73-8432-279D00D32817}" srcOrd="0" destOrd="0" presId="urn:microsoft.com/office/officeart/2005/8/layout/vList2"/>
    <dgm:cxn modelId="{696A5DDC-40A1-469C-A219-5E5E5696A87F}" type="presOf" srcId="{6854A8F7-7A0F-49B1-8406-0EA7C2CD083B}" destId="{01CB122E-09F2-4319-9F9D-0BF83846E77B}" srcOrd="0" destOrd="0" presId="urn:microsoft.com/office/officeart/2005/8/layout/vList2"/>
    <dgm:cxn modelId="{F4AD1141-4F44-44D4-9DA8-1C87A23A4D6C}" type="presParOf" srcId="{285E0234-7FE2-4F73-8432-279D00D32817}" destId="{01CB122E-09F2-4319-9F9D-0BF83846E7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2A8FD8-15E6-46CC-A4C0-4B4188E3459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0CBE5BA-2716-408C-B3A2-65C338CBFC9A}">
      <dgm:prSet/>
      <dgm:spPr/>
      <dgm:t>
        <a:bodyPr/>
        <a:lstStyle/>
        <a:p>
          <a:pPr rtl="0"/>
          <a:r>
            <a:rPr lang="uk-UA" smtClean="0"/>
            <a:t>Основні етапи заняття:</a:t>
          </a:r>
          <a:endParaRPr lang="ru-RU"/>
        </a:p>
      </dgm:t>
    </dgm:pt>
    <dgm:pt modelId="{229D2294-74EE-4F44-AA2E-A6ED8FD9613D}" type="parTrans" cxnId="{C4E9112D-F62A-4261-BE10-B84DAD912EA1}">
      <dgm:prSet/>
      <dgm:spPr/>
      <dgm:t>
        <a:bodyPr/>
        <a:lstStyle/>
        <a:p>
          <a:endParaRPr lang="ru-RU"/>
        </a:p>
      </dgm:t>
    </dgm:pt>
    <dgm:pt modelId="{3ABBA43E-6587-4A6B-8F57-3912DE8EC8AA}" type="sibTrans" cxnId="{C4E9112D-F62A-4261-BE10-B84DAD912EA1}">
      <dgm:prSet/>
      <dgm:spPr/>
      <dgm:t>
        <a:bodyPr/>
        <a:lstStyle/>
        <a:p>
          <a:endParaRPr lang="ru-RU"/>
        </a:p>
      </dgm:t>
    </dgm:pt>
    <dgm:pt modelId="{20C766BA-ECF6-4AFC-9AB2-AACDC868640A}" type="pres">
      <dgm:prSet presAssocID="{482A8FD8-15E6-46CC-A4C0-4B4188E3459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A5D9F-4072-45CC-B799-622EF3142CAA}" type="pres">
      <dgm:prSet presAssocID="{30CBE5BA-2716-408C-B3A2-65C338CBFC9A}" presName="circle1" presStyleLbl="node1" presStyleIdx="0" presStyleCnt="1"/>
      <dgm:spPr/>
    </dgm:pt>
    <dgm:pt modelId="{9D001E05-6C8B-496A-A8BE-AC95FA3A0C7E}" type="pres">
      <dgm:prSet presAssocID="{30CBE5BA-2716-408C-B3A2-65C338CBFC9A}" presName="space" presStyleCnt="0"/>
      <dgm:spPr/>
    </dgm:pt>
    <dgm:pt modelId="{013EA029-3213-4295-BC99-72C2560B788A}" type="pres">
      <dgm:prSet presAssocID="{30CBE5BA-2716-408C-B3A2-65C338CBFC9A}" presName="rect1" presStyleLbl="alignAcc1" presStyleIdx="0" presStyleCnt="1"/>
      <dgm:spPr/>
      <dgm:t>
        <a:bodyPr/>
        <a:lstStyle/>
        <a:p>
          <a:endParaRPr lang="ru-RU"/>
        </a:p>
      </dgm:t>
    </dgm:pt>
    <dgm:pt modelId="{89967230-4E0A-4CA5-B4EE-3A50408C3D1C}" type="pres">
      <dgm:prSet presAssocID="{30CBE5BA-2716-408C-B3A2-65C338CBFC9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F918A-0A56-4939-9603-73F9F2F2FD82}" type="presOf" srcId="{482A8FD8-15E6-46CC-A4C0-4B4188E34599}" destId="{20C766BA-ECF6-4AFC-9AB2-AACDC868640A}" srcOrd="0" destOrd="0" presId="urn:microsoft.com/office/officeart/2005/8/layout/target3"/>
    <dgm:cxn modelId="{DD8F7A40-B616-4BBF-8737-69BE498B1EE8}" type="presOf" srcId="{30CBE5BA-2716-408C-B3A2-65C338CBFC9A}" destId="{013EA029-3213-4295-BC99-72C2560B788A}" srcOrd="0" destOrd="0" presId="urn:microsoft.com/office/officeart/2005/8/layout/target3"/>
    <dgm:cxn modelId="{C4E9112D-F62A-4261-BE10-B84DAD912EA1}" srcId="{482A8FD8-15E6-46CC-A4C0-4B4188E34599}" destId="{30CBE5BA-2716-408C-B3A2-65C338CBFC9A}" srcOrd="0" destOrd="0" parTransId="{229D2294-74EE-4F44-AA2E-A6ED8FD9613D}" sibTransId="{3ABBA43E-6587-4A6B-8F57-3912DE8EC8AA}"/>
    <dgm:cxn modelId="{AFAE924B-D890-4659-B2D5-6A68E2DE00D9}" type="presOf" srcId="{30CBE5BA-2716-408C-B3A2-65C338CBFC9A}" destId="{89967230-4E0A-4CA5-B4EE-3A50408C3D1C}" srcOrd="1" destOrd="0" presId="urn:microsoft.com/office/officeart/2005/8/layout/target3"/>
    <dgm:cxn modelId="{EC434B35-8614-4025-BFD4-B672DEDB31F9}" type="presParOf" srcId="{20C766BA-ECF6-4AFC-9AB2-AACDC868640A}" destId="{E75A5D9F-4072-45CC-B799-622EF3142CAA}" srcOrd="0" destOrd="0" presId="urn:microsoft.com/office/officeart/2005/8/layout/target3"/>
    <dgm:cxn modelId="{715585FB-0496-45EC-908B-8AA87A8774AB}" type="presParOf" srcId="{20C766BA-ECF6-4AFC-9AB2-AACDC868640A}" destId="{9D001E05-6C8B-496A-A8BE-AC95FA3A0C7E}" srcOrd="1" destOrd="0" presId="urn:microsoft.com/office/officeart/2005/8/layout/target3"/>
    <dgm:cxn modelId="{2278B118-5EBD-4A8C-8788-BD7F75D0F1C3}" type="presParOf" srcId="{20C766BA-ECF6-4AFC-9AB2-AACDC868640A}" destId="{013EA029-3213-4295-BC99-72C2560B788A}" srcOrd="2" destOrd="0" presId="urn:microsoft.com/office/officeart/2005/8/layout/target3"/>
    <dgm:cxn modelId="{6B4DEC3E-38EF-4D6C-9C9D-322CF701B65E}" type="presParOf" srcId="{20C766BA-ECF6-4AFC-9AB2-AACDC868640A}" destId="{89967230-4E0A-4CA5-B4EE-3A50408C3D1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F7ED4-7687-4248-8D14-3D7EB10BB272}">
      <dsp:nvSpPr>
        <dsp:cNvPr id="0" name=""/>
        <dsp:cNvSpPr/>
      </dsp:nvSpPr>
      <dsp:spPr>
        <a:xfrm>
          <a:off x="514402" y="558"/>
          <a:ext cx="7200794" cy="114188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sng" kern="1200" dirty="0" smtClean="0"/>
            <a:t>Основні завдання програми: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uk-UA" sz="1700" kern="1200" dirty="0" smtClean="0"/>
            <a:t/>
          </a:r>
          <a:br>
            <a:rPr lang="uk-UA" sz="1700" kern="1200" dirty="0" smtClean="0"/>
          </a:br>
          <a:r>
            <a:rPr lang="ru-RU" sz="1700" kern="1200" dirty="0" smtClean="0"/>
            <a:t/>
          </a:r>
          <a:br>
            <a:rPr lang="ru-RU" sz="1700" kern="1200" dirty="0" smtClean="0"/>
          </a:br>
          <a:endParaRPr lang="ru-RU" sz="1700" kern="1200" dirty="0"/>
        </a:p>
      </dsp:txBody>
      <dsp:txXfrm>
        <a:off x="570144" y="56300"/>
        <a:ext cx="7089310" cy="10303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937EA-F349-4B30-80E4-933537CA1237}">
      <dsp:nvSpPr>
        <dsp:cNvPr id="0" name=""/>
        <dsp:cNvSpPr/>
      </dsp:nvSpPr>
      <dsp:spPr>
        <a:xfrm>
          <a:off x="-484956" y="244628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91CD7-53C5-401C-87C5-CA93C57C7904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smtClean="0">
              <a:solidFill>
                <a:srgbClr val="0070C0"/>
              </a:solidFill>
            </a:rPr>
            <a:t>розігрівання,</a:t>
          </a:r>
          <a:endParaRPr lang="ru-RU" sz="6000" kern="1200" dirty="0">
            <a:solidFill>
              <a:srgbClr val="0070C0"/>
            </a:solidFill>
          </a:endParaRPr>
        </a:p>
      </dsp:txBody>
      <dsp:txXfrm>
        <a:off x="2262981" y="0"/>
        <a:ext cx="5966618" cy="1357791"/>
      </dsp:txXfrm>
    </dsp:sp>
    <dsp:sp modelId="{D113D519-1614-4E0B-B2FD-6A1403FEAC53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3B75C-194A-4449-A40D-DDE359212A5E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smtClean="0">
              <a:solidFill>
                <a:srgbClr val="7030A0"/>
              </a:solidFill>
            </a:rPr>
            <a:t>кульмінації, </a:t>
          </a:r>
          <a:endParaRPr lang="ru-RU" sz="6000" kern="1200" dirty="0">
            <a:solidFill>
              <a:srgbClr val="7030A0"/>
            </a:solidFill>
          </a:endParaRPr>
        </a:p>
      </dsp:txBody>
      <dsp:txXfrm>
        <a:off x="2262981" y="1357791"/>
        <a:ext cx="5966618" cy="1357787"/>
      </dsp:txXfrm>
    </dsp:sp>
    <dsp:sp modelId="{C590D267-E153-4F0E-A46B-692A89F37FAE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81630-0E47-43D8-99CB-54AC575A131A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smtClean="0">
              <a:solidFill>
                <a:srgbClr val="00B050"/>
              </a:solidFill>
            </a:rPr>
            <a:t>врівноваження</a:t>
          </a:r>
          <a:r>
            <a:rPr lang="ru-RU" sz="6000" b="1" kern="1200" dirty="0" smtClean="0">
              <a:solidFill>
                <a:srgbClr val="00B050"/>
              </a:solidFill>
            </a:rPr>
            <a:t>.</a:t>
          </a:r>
          <a:endParaRPr lang="ru-RU" sz="6000" kern="1200" dirty="0">
            <a:solidFill>
              <a:srgbClr val="00B050"/>
            </a:solidFill>
          </a:endParaRPr>
        </a:p>
      </dsp:txBody>
      <dsp:txXfrm>
        <a:off x="2262981" y="2715579"/>
        <a:ext cx="5966618" cy="13577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B873-47E9-4945-ABB1-8FD151242B0E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smtClean="0"/>
            <a:t>РЕКОМЕНДОВАНА МУЗИКА ДО РІЗНИХ ВИДІВ МУЗИКОТЕРАПЕВТИЧНОЇ ДІЯЛЬНОСТІ</a:t>
          </a:r>
          <a:endParaRPr lang="ru-RU" sz="2800" kern="1200"/>
        </a:p>
      </dsp:txBody>
      <dsp:txXfrm>
        <a:off x="54373" y="68953"/>
        <a:ext cx="8120854" cy="10050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4AAC2-830A-4F2F-B39A-62090201DC69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Музичні ігри</a:t>
          </a:r>
          <a:r>
            <a:rPr lang="ru-RU" sz="2800" kern="1200" smtClean="0"/>
            <a:t/>
          </a:r>
          <a:br>
            <a:rPr lang="ru-RU" sz="2800" kern="1200" smtClean="0"/>
          </a:br>
          <a:endParaRPr lang="ru-RU" sz="2800" kern="1200"/>
        </a:p>
      </dsp:txBody>
      <dsp:txXfrm>
        <a:off x="54373" y="68953"/>
        <a:ext cx="8120854" cy="10050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01569-EEB5-4C8C-A31D-68F0C62BF579}">
      <dsp:nvSpPr>
        <dsp:cNvPr id="0" name=""/>
        <dsp:cNvSpPr/>
      </dsp:nvSpPr>
      <dsp:spPr>
        <a:xfrm>
          <a:off x="0" y="0"/>
          <a:ext cx="8229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Музикування під супровід</a:t>
          </a:r>
          <a:r>
            <a:rPr lang="ru-RU" sz="2800" kern="1200" dirty="0" smtClean="0"/>
            <a:t/>
          </a:r>
          <a:br>
            <a:rPr lang="ru-RU" sz="2800" kern="1200" dirty="0" smtClean="0"/>
          </a:br>
          <a:endParaRPr lang="ru-RU" sz="2800" kern="1200" dirty="0"/>
        </a:p>
      </dsp:txBody>
      <dsp:txXfrm>
        <a:off x="54373" y="54373"/>
        <a:ext cx="8120854" cy="10050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82FA5-5AB4-47A6-925E-9B7C5DAF59CC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Релаксаційні вправи</a:t>
          </a:r>
          <a:r>
            <a:rPr lang="ru-RU" sz="2800" kern="1200" smtClean="0"/>
            <a:t/>
          </a:r>
          <a:br>
            <a:rPr lang="ru-RU" sz="2800" kern="1200" smtClean="0"/>
          </a:br>
          <a:endParaRPr lang="ru-RU" sz="2800" kern="1200"/>
        </a:p>
      </dsp:txBody>
      <dsp:txXfrm>
        <a:off x="54373" y="68953"/>
        <a:ext cx="8120854" cy="1005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AE8AC-2E46-46B2-8B04-180CC168AE94}">
      <dsp:nvSpPr>
        <dsp:cNvPr id="0" name=""/>
        <dsp:cNvSpPr/>
      </dsp:nvSpPr>
      <dsp:spPr>
        <a:xfrm>
          <a:off x="750683" y="0"/>
          <a:ext cx="8507745" cy="67687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DF7EC-F8AA-4E46-89B8-C31335487A46}">
      <dsp:nvSpPr>
        <dsp:cNvPr id="0" name=""/>
        <dsp:cNvSpPr/>
      </dsp:nvSpPr>
      <dsp:spPr>
        <a:xfrm>
          <a:off x="4887" y="2030625"/>
          <a:ext cx="1090836" cy="2707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гармонізація </a:t>
          </a:r>
          <a:r>
            <a:rPr lang="uk-UA" sz="1600" kern="1200" dirty="0" err="1" smtClean="0"/>
            <a:t>емоційно</a:t>
          </a:r>
          <a:r>
            <a:rPr lang="uk-UA" sz="1600" kern="1200" dirty="0" smtClean="0"/>
            <a:t>-</a:t>
          </a:r>
          <a:r>
            <a:rPr lang="uk-UA" sz="1400" kern="1200" dirty="0" smtClean="0"/>
            <a:t>почуттєвої </a:t>
          </a:r>
          <a:r>
            <a:rPr lang="uk-UA" sz="1600" kern="1200" dirty="0" smtClean="0"/>
            <a:t>та вольової сфер</a:t>
          </a:r>
          <a:endParaRPr lang="ru-RU" sz="900" kern="1200" dirty="0"/>
        </a:p>
      </dsp:txBody>
      <dsp:txXfrm>
        <a:off x="58137" y="2083875"/>
        <a:ext cx="984336" cy="2601000"/>
      </dsp:txXfrm>
    </dsp:sp>
    <dsp:sp modelId="{4961A783-8D0A-417A-BF05-77B0D5B33CAE}">
      <dsp:nvSpPr>
        <dsp:cNvPr id="0" name=""/>
        <dsp:cNvSpPr/>
      </dsp:nvSpPr>
      <dsp:spPr>
        <a:xfrm>
          <a:off x="1277530" y="2030625"/>
          <a:ext cx="1090836" cy="2707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зняття </a:t>
          </a:r>
          <a:r>
            <a:rPr lang="uk-UA" sz="1400" kern="1200" dirty="0" err="1" smtClean="0"/>
            <a:t>емоційно</a:t>
          </a:r>
          <a:r>
            <a:rPr lang="uk-UA" sz="1400" kern="1200" dirty="0" smtClean="0"/>
            <a:t>-</a:t>
          </a:r>
          <a:r>
            <a:rPr lang="uk-UA" sz="1400" kern="1200" dirty="0" err="1" smtClean="0"/>
            <a:t>психологіч</a:t>
          </a:r>
          <a:r>
            <a:rPr lang="uk-UA" sz="1400" kern="1200" dirty="0" smtClean="0"/>
            <a:t>-ного </a:t>
          </a:r>
          <a:r>
            <a:rPr lang="uk-UA" sz="1200" kern="1200" dirty="0" smtClean="0"/>
            <a:t>напруження</a:t>
          </a:r>
          <a:r>
            <a:rPr lang="uk-UA" sz="1400" kern="1200" dirty="0" smtClean="0"/>
            <a:t> та досягнення катарсису у процесі музично-творчої діяльності</a:t>
          </a:r>
          <a:endParaRPr lang="ru-RU" sz="1400" kern="1200" dirty="0"/>
        </a:p>
      </dsp:txBody>
      <dsp:txXfrm>
        <a:off x="1330780" y="2083875"/>
        <a:ext cx="984336" cy="2601000"/>
      </dsp:txXfrm>
    </dsp:sp>
    <dsp:sp modelId="{58962B24-5D14-40D5-BA0B-C5B1A1E29179}">
      <dsp:nvSpPr>
        <dsp:cNvPr id="0" name=""/>
        <dsp:cNvSpPr/>
      </dsp:nvSpPr>
      <dsp:spPr>
        <a:xfrm>
          <a:off x="2550173" y="2030625"/>
          <a:ext cx="1090836" cy="2707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усунення </a:t>
          </a:r>
          <a:r>
            <a:rPr lang="uk-UA" sz="1800" kern="1200" dirty="0" err="1" smtClean="0"/>
            <a:t>психо</a:t>
          </a:r>
          <a:r>
            <a:rPr lang="uk-UA" sz="1800" kern="1200" dirty="0" smtClean="0"/>
            <a:t>-</a:t>
          </a:r>
          <a:r>
            <a:rPr lang="uk-UA" sz="1800" kern="1200" dirty="0" err="1" smtClean="0"/>
            <a:t>фізіо</a:t>
          </a:r>
          <a:r>
            <a:rPr lang="uk-UA" sz="1800" kern="1200" dirty="0" smtClean="0"/>
            <a:t>-логічних блоків, </a:t>
          </a:r>
          <a:r>
            <a:rPr lang="uk-UA" sz="1800" kern="1200" dirty="0" err="1" smtClean="0"/>
            <a:t>розкрі-пачення</a:t>
          </a:r>
          <a:r>
            <a:rPr lang="uk-UA" sz="1800" kern="1200" dirty="0" smtClean="0"/>
            <a:t> </a:t>
          </a:r>
          <a:r>
            <a:rPr lang="uk-UA" sz="1800" kern="1200" dirty="0" err="1" smtClean="0"/>
            <a:t>поведін-кових</a:t>
          </a:r>
          <a:r>
            <a:rPr lang="uk-UA" sz="1800" kern="1200" dirty="0" smtClean="0"/>
            <a:t> утисків</a:t>
          </a:r>
          <a:endParaRPr lang="ru-RU" sz="1800" kern="1200" dirty="0"/>
        </a:p>
      </dsp:txBody>
      <dsp:txXfrm>
        <a:off x="2603423" y="2083875"/>
        <a:ext cx="984336" cy="2601000"/>
      </dsp:txXfrm>
    </dsp:sp>
    <dsp:sp modelId="{0C900B23-7661-4ABE-99FF-199E8E9C83E7}">
      <dsp:nvSpPr>
        <dsp:cNvPr id="0" name=""/>
        <dsp:cNvSpPr/>
      </dsp:nvSpPr>
      <dsp:spPr>
        <a:xfrm>
          <a:off x="3822816" y="2030625"/>
          <a:ext cx="1090836" cy="2707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розвиток музично-творчих</a:t>
          </a:r>
          <a:r>
            <a:rPr lang="uk-UA" sz="2000" kern="1200" dirty="0" smtClean="0"/>
            <a:t> здібностей і </a:t>
          </a:r>
          <a:r>
            <a:rPr lang="uk-UA" sz="1800" kern="1200" dirty="0" smtClean="0"/>
            <a:t>задатків</a:t>
          </a:r>
          <a:endParaRPr lang="ru-RU" sz="1800" kern="1200" dirty="0"/>
        </a:p>
      </dsp:txBody>
      <dsp:txXfrm>
        <a:off x="3876066" y="2083875"/>
        <a:ext cx="984336" cy="2601000"/>
      </dsp:txXfrm>
    </dsp:sp>
    <dsp:sp modelId="{6C8CA6DE-9C34-4661-AA75-C925373A8DEB}">
      <dsp:nvSpPr>
        <dsp:cNvPr id="0" name=""/>
        <dsp:cNvSpPr/>
      </dsp:nvSpPr>
      <dsp:spPr>
        <a:xfrm>
          <a:off x="5095459" y="2030625"/>
          <a:ext cx="1090836" cy="2707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формування </a:t>
          </a:r>
          <a:r>
            <a:rPr lang="uk-UA" sz="1600" kern="1200" dirty="0" smtClean="0"/>
            <a:t>музичної </a:t>
          </a:r>
          <a:r>
            <a:rPr lang="uk-UA" sz="2000" kern="1200" dirty="0" err="1" smtClean="0"/>
            <a:t>обізна-ності</a:t>
          </a:r>
          <a:r>
            <a:rPr lang="uk-UA" sz="2000" kern="1200" dirty="0" smtClean="0"/>
            <a:t> та </a:t>
          </a:r>
          <a:r>
            <a:rPr lang="uk-UA" sz="1800" kern="1200" dirty="0" err="1" smtClean="0"/>
            <a:t>компе-тентності</a:t>
          </a:r>
          <a:endParaRPr lang="ru-RU" sz="1800" kern="1200" dirty="0"/>
        </a:p>
      </dsp:txBody>
      <dsp:txXfrm>
        <a:off x="5148709" y="2083875"/>
        <a:ext cx="984336" cy="2601000"/>
      </dsp:txXfrm>
    </dsp:sp>
    <dsp:sp modelId="{A4AEE280-9E85-4BA8-A821-7BA78EAA4787}">
      <dsp:nvSpPr>
        <dsp:cNvPr id="0" name=""/>
        <dsp:cNvSpPr/>
      </dsp:nvSpPr>
      <dsp:spPr>
        <a:xfrm>
          <a:off x="6368102" y="2030625"/>
          <a:ext cx="1090836" cy="2707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розвиток креатив-</a:t>
          </a:r>
          <a:r>
            <a:rPr lang="uk-UA" sz="1600" kern="1200" dirty="0" err="1" smtClean="0"/>
            <a:t>ності</a:t>
          </a:r>
          <a:endParaRPr lang="ru-RU" sz="1600" kern="1200" dirty="0"/>
        </a:p>
      </dsp:txBody>
      <dsp:txXfrm>
        <a:off x="6421352" y="2083875"/>
        <a:ext cx="984336" cy="2601000"/>
      </dsp:txXfrm>
    </dsp:sp>
    <dsp:sp modelId="{F1371EBC-1557-4408-AB34-0DE9972EF65F}">
      <dsp:nvSpPr>
        <dsp:cNvPr id="0" name=""/>
        <dsp:cNvSpPr/>
      </dsp:nvSpPr>
      <dsp:spPr>
        <a:xfrm>
          <a:off x="7640744" y="2030625"/>
          <a:ext cx="1090836" cy="2707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Фор-</a:t>
          </a:r>
          <a:r>
            <a:rPr lang="uk-UA" sz="1600" kern="1200" dirty="0" err="1" smtClean="0"/>
            <a:t>мування</a:t>
          </a:r>
          <a:r>
            <a:rPr lang="uk-UA" sz="1600" kern="1200" dirty="0" smtClean="0"/>
            <a:t> </a:t>
          </a:r>
          <a:r>
            <a:rPr lang="uk-UA" sz="1600" kern="1200" dirty="0" err="1" smtClean="0"/>
            <a:t>мовлен-нєвої</a:t>
          </a:r>
          <a:r>
            <a:rPr lang="uk-UA" sz="1600" kern="1200" dirty="0" smtClean="0"/>
            <a:t> культури та </a:t>
          </a:r>
          <a:r>
            <a:rPr lang="uk-UA" sz="1600" kern="1200" dirty="0" err="1" smtClean="0"/>
            <a:t>соціаль-ної</a:t>
          </a:r>
          <a:r>
            <a:rPr lang="uk-UA" sz="1600" kern="1200" dirty="0" smtClean="0"/>
            <a:t> </a:t>
          </a:r>
          <a:r>
            <a:rPr lang="uk-UA" sz="1600" kern="1200" dirty="0" err="1" smtClean="0"/>
            <a:t>комунікат-ивності</a:t>
          </a:r>
          <a:endParaRPr lang="ru-RU" sz="1600" kern="1200" dirty="0"/>
        </a:p>
      </dsp:txBody>
      <dsp:txXfrm>
        <a:off x="7693994" y="2083875"/>
        <a:ext cx="984336" cy="2601000"/>
      </dsp:txXfrm>
    </dsp:sp>
    <dsp:sp modelId="{3071C104-D9AA-4769-846B-7B8193679A76}">
      <dsp:nvSpPr>
        <dsp:cNvPr id="0" name=""/>
        <dsp:cNvSpPr/>
      </dsp:nvSpPr>
      <dsp:spPr>
        <a:xfrm>
          <a:off x="8913387" y="2030625"/>
          <a:ext cx="1090836" cy="2707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Становле-нн</a:t>
          </a:r>
          <a:r>
            <a:rPr lang="uk-UA" sz="2000" kern="1200" dirty="0" err="1" smtClean="0"/>
            <a:t>я</a:t>
          </a:r>
          <a:r>
            <a:rPr lang="uk-UA" sz="2000" kern="1200" dirty="0" smtClean="0"/>
            <a:t> </a:t>
          </a:r>
          <a:r>
            <a:rPr lang="uk-UA" sz="1800" kern="1200" dirty="0" smtClean="0"/>
            <a:t>індивідуальної самодостатності.</a:t>
          </a:r>
          <a:endParaRPr lang="ru-RU" sz="1800" kern="1200" dirty="0"/>
        </a:p>
      </dsp:txBody>
      <dsp:txXfrm>
        <a:off x="8966637" y="2083875"/>
        <a:ext cx="984336" cy="260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ED028-D45B-4CED-81D1-C37063FA08B6}">
      <dsp:nvSpPr>
        <dsp:cNvPr id="0" name=""/>
        <dsp:cNvSpPr/>
      </dsp:nvSpPr>
      <dsp:spPr>
        <a:xfrm>
          <a:off x="0" y="4134351"/>
          <a:ext cx="7524328" cy="904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•  </a:t>
          </a:r>
          <a:r>
            <a:rPr lang="uk-UA" sz="2100" i="1" kern="1200" dirty="0" smtClean="0"/>
            <a:t>аксіологічний - </a:t>
          </a:r>
          <a:r>
            <a:rPr lang="uk-UA" sz="2100" kern="1200" dirty="0" smtClean="0"/>
            <a:t>забезпечення ціннісних орієнтирів стосовно музичного мистецтва;</a:t>
          </a:r>
          <a:endParaRPr lang="ru-RU" sz="2100" kern="1200" dirty="0"/>
        </a:p>
      </dsp:txBody>
      <dsp:txXfrm>
        <a:off x="0" y="4134351"/>
        <a:ext cx="7524328" cy="904495"/>
      </dsp:txXfrm>
    </dsp:sp>
    <dsp:sp modelId="{CC41A165-99EA-4FFB-B1F1-E7C1638E03C3}">
      <dsp:nvSpPr>
        <dsp:cNvPr id="0" name=""/>
        <dsp:cNvSpPr/>
      </dsp:nvSpPr>
      <dsp:spPr>
        <a:xfrm rot="10800000">
          <a:off x="0" y="2756805"/>
          <a:ext cx="7524328" cy="13911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•  </a:t>
          </a:r>
          <a:r>
            <a:rPr lang="uk-UA" sz="2100" i="1" kern="1200" smtClean="0"/>
            <a:t>гедоністичний - </a:t>
          </a:r>
          <a:r>
            <a:rPr lang="uk-UA" sz="2100" kern="1200" smtClean="0"/>
            <a:t>отримання радості та задоволення від на­вчально-музичного процесу;</a:t>
          </a:r>
          <a:endParaRPr lang="ru-RU" sz="2100" kern="1200"/>
        </a:p>
      </dsp:txBody>
      <dsp:txXfrm rot="10800000">
        <a:off x="0" y="2756805"/>
        <a:ext cx="7524328" cy="903903"/>
      </dsp:txXfrm>
    </dsp:sp>
    <dsp:sp modelId="{C91ADBFD-AB17-4D3B-8144-5B758D72AC09}">
      <dsp:nvSpPr>
        <dsp:cNvPr id="0" name=""/>
        <dsp:cNvSpPr/>
      </dsp:nvSpPr>
      <dsp:spPr>
        <a:xfrm rot="10800000">
          <a:off x="0" y="1379259"/>
          <a:ext cx="7524328" cy="13911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•  </a:t>
          </a:r>
          <a:r>
            <a:rPr lang="uk-UA" sz="2100" i="1" kern="1200" smtClean="0"/>
            <a:t>комплементарний - </a:t>
          </a:r>
          <a:r>
            <a:rPr lang="uk-UA" sz="2100" kern="1200" smtClean="0"/>
            <a:t>взаємодоповнення освітніх та оздоров­чих цілей і завдань;</a:t>
          </a:r>
          <a:endParaRPr lang="ru-RU" sz="2100" kern="1200"/>
        </a:p>
      </dsp:txBody>
      <dsp:txXfrm rot="10800000">
        <a:off x="0" y="1379259"/>
        <a:ext cx="7524328" cy="903903"/>
      </dsp:txXfrm>
    </dsp:sp>
    <dsp:sp modelId="{17F0F56F-CCB5-4B68-8776-D51A6B9AB410}">
      <dsp:nvSpPr>
        <dsp:cNvPr id="0" name=""/>
        <dsp:cNvSpPr/>
      </dsp:nvSpPr>
      <dsp:spPr>
        <a:xfrm rot="10800000">
          <a:off x="0" y="1713"/>
          <a:ext cx="7524328" cy="13911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•  </a:t>
          </a:r>
          <a:r>
            <a:rPr lang="uk-UA" sz="2100" i="1" kern="1200" dirty="0" err="1" smtClean="0"/>
            <a:t>саногенний</a:t>
          </a:r>
          <a:r>
            <a:rPr lang="uk-UA" sz="2100" i="1" kern="1200" dirty="0" smtClean="0"/>
            <a:t> </a:t>
          </a:r>
          <a:r>
            <a:rPr lang="uk-UA" sz="2100" kern="1200" dirty="0" smtClean="0"/>
            <a:t>—  оздоровлення  через  розкриття  резервних  й адаптивних можливостей дитячого організму;</a:t>
          </a:r>
          <a:endParaRPr lang="ru-RU" sz="2100" kern="1200" dirty="0"/>
        </a:p>
      </dsp:txBody>
      <dsp:txXfrm rot="10800000">
        <a:off x="0" y="1713"/>
        <a:ext cx="7524328" cy="903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9D1E8-1F03-4423-BA8E-6AF7F6103661}">
      <dsp:nvSpPr>
        <dsp:cNvPr id="0" name=""/>
        <dsp:cNvSpPr/>
      </dsp:nvSpPr>
      <dsp:spPr>
        <a:xfrm>
          <a:off x="0" y="4144262"/>
          <a:ext cx="8219256" cy="13602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•  </a:t>
          </a:r>
          <a:r>
            <a:rPr lang="uk-UA" sz="1900" i="1" kern="1200" smtClean="0"/>
            <a:t>інтроспективний — </a:t>
          </a:r>
          <a:r>
            <a:rPr lang="uk-UA" sz="1900" kern="1200" smtClean="0"/>
            <a:t>зумовленість розвитку основ самопізнан­ня, самоусвідомлення, самозаглибленні</a:t>
          </a:r>
          <a:endParaRPr lang="ru-RU" sz="1900" kern="1200"/>
        </a:p>
      </dsp:txBody>
      <dsp:txXfrm>
        <a:off x="0" y="4144262"/>
        <a:ext cx="8219256" cy="1360239"/>
      </dsp:txXfrm>
    </dsp:sp>
    <dsp:sp modelId="{66CA4DF2-726D-47A6-B629-0C4922A13019}">
      <dsp:nvSpPr>
        <dsp:cNvPr id="0" name=""/>
        <dsp:cNvSpPr/>
      </dsp:nvSpPr>
      <dsp:spPr>
        <a:xfrm rot="10800000">
          <a:off x="0" y="2072617"/>
          <a:ext cx="8219256" cy="209204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•  </a:t>
          </a:r>
          <a:r>
            <a:rPr lang="uk-UA" sz="1900" i="1" kern="1200" smtClean="0"/>
            <a:t>соціокультурний - </a:t>
          </a:r>
          <a:r>
            <a:rPr lang="uk-UA" sz="1900" kern="1200" smtClean="0"/>
            <a:t>формування почуття власної гідності та само­поваги, усвідомлення індивідуальної значущості себе та інших;</a:t>
          </a:r>
          <a:endParaRPr lang="ru-RU" sz="1900" kern="1200"/>
        </a:p>
      </dsp:txBody>
      <dsp:txXfrm rot="10800000">
        <a:off x="0" y="2072617"/>
        <a:ext cx="8219256" cy="1359350"/>
      </dsp:txXfrm>
    </dsp:sp>
    <dsp:sp modelId="{9FA381FD-5FC7-4CAC-9229-A7FFA68C4F1D}">
      <dsp:nvSpPr>
        <dsp:cNvPr id="0" name=""/>
        <dsp:cNvSpPr/>
      </dsp:nvSpPr>
      <dsp:spPr>
        <a:xfrm rot="10800000">
          <a:off x="0" y="973"/>
          <a:ext cx="8219256" cy="209204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•  </a:t>
          </a:r>
          <a:r>
            <a:rPr lang="uk-UA" sz="1900" i="1" kern="1200" smtClean="0"/>
            <a:t>комунікативний — </a:t>
          </a:r>
          <a:r>
            <a:rPr lang="uk-UA" sz="1900" kern="1200" smtClean="0"/>
            <a:t>спрямування на оптимізацію комуніка­тивної сфери дитини, формування особистісної розкутості та самодостатності, забезпечення довірливих стосунків між пе­дагогом (музичним керівником) та дітьми;</a:t>
          </a:r>
          <a:endParaRPr lang="ru-RU" sz="1900" kern="1200"/>
        </a:p>
      </dsp:txBody>
      <dsp:txXfrm rot="10800000">
        <a:off x="0" y="973"/>
        <a:ext cx="8219256" cy="1359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9356A-0702-4640-B758-8FFE3756FAA2}">
      <dsp:nvSpPr>
        <dsp:cNvPr id="0" name=""/>
        <dsp:cNvSpPr/>
      </dsp:nvSpPr>
      <dsp:spPr>
        <a:xfrm>
          <a:off x="0" y="38457"/>
          <a:ext cx="8229600" cy="157014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Для впровадження музикотерапії </a:t>
          </a:r>
          <a:r>
            <a:rPr lang="uk-UA" sz="2200" b="1" kern="1200" dirty="0" smtClean="0"/>
            <a:t>в </a:t>
          </a:r>
          <a:r>
            <a:rPr lang="uk-UA" sz="2200" kern="1200" dirty="0" smtClean="0"/>
            <a:t>педагогічний процес до­шкільного та позашкільного навчального закладу доцільно про­водити </a:t>
          </a:r>
          <a:r>
            <a:rPr lang="uk-UA" sz="2200" b="1" kern="1200" dirty="0" smtClean="0"/>
            <a:t>гурткову роботу </a:t>
          </a:r>
          <a:r>
            <a:rPr lang="uk-UA" sz="2200" kern="1200" dirty="0" smtClean="0"/>
            <a:t>з дітьми старшого дошкільного віку.</a:t>
          </a:r>
          <a:r>
            <a:rPr lang="ru-RU" sz="2200" kern="1200" dirty="0" smtClean="0"/>
            <a:t/>
          </a:r>
          <a:br>
            <a:rPr lang="ru-RU" sz="2200" kern="1200" dirty="0" smtClean="0"/>
          </a:br>
          <a:endParaRPr lang="ru-RU" sz="2200" kern="1200" dirty="0"/>
        </a:p>
      </dsp:txBody>
      <dsp:txXfrm>
        <a:off x="76648" y="115105"/>
        <a:ext cx="8076304" cy="1416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5398C-373E-4308-8A22-E51DD0C49354}">
      <dsp:nvSpPr>
        <dsp:cNvPr id="0" name=""/>
        <dsp:cNvSpPr/>
      </dsp:nvSpPr>
      <dsp:spPr>
        <a:xfrm rot="10800000">
          <a:off x="1958164" y="1181"/>
          <a:ext cx="5754090" cy="20353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512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/>
            <a:t>Рекомендована форма організації занять </a:t>
          </a:r>
          <a:r>
            <a:rPr lang="uk-UA" sz="3000" b="1" kern="1200" dirty="0" smtClean="0"/>
            <a:t>- </a:t>
          </a:r>
          <a:r>
            <a:rPr lang="uk-UA" sz="3000" kern="1200" dirty="0" smtClean="0"/>
            <a:t>групова. Кількість дітей у групі - від 7-ми до 12-ти.</a:t>
          </a:r>
          <a:endParaRPr lang="ru-RU" sz="3000" kern="1200" dirty="0"/>
        </a:p>
      </dsp:txBody>
      <dsp:txXfrm rot="10800000">
        <a:off x="2466989" y="1181"/>
        <a:ext cx="5245265" cy="2035301"/>
      </dsp:txXfrm>
    </dsp:sp>
    <dsp:sp modelId="{DFB395C4-EACC-453D-B989-9673D635DBDE}">
      <dsp:nvSpPr>
        <dsp:cNvPr id="0" name=""/>
        <dsp:cNvSpPr/>
      </dsp:nvSpPr>
      <dsp:spPr>
        <a:xfrm>
          <a:off x="1152123" y="1"/>
          <a:ext cx="2035301" cy="20353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162B3-3769-49D7-9B7B-1AB1117F7F16}">
      <dsp:nvSpPr>
        <dsp:cNvPr id="0" name=""/>
        <dsp:cNvSpPr/>
      </dsp:nvSpPr>
      <dsp:spPr>
        <a:xfrm rot="10800000">
          <a:off x="1958164" y="2644036"/>
          <a:ext cx="5754090" cy="20353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512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smtClean="0"/>
            <a:t>Періодичність і тривалість занять </a:t>
          </a:r>
          <a:r>
            <a:rPr lang="uk-UA" sz="3000" kern="1200" smtClean="0"/>
            <a:t>- 1 раз на тиждень, 35-40 хв.</a:t>
          </a:r>
          <a:endParaRPr lang="ru-RU" sz="3000" kern="1200"/>
        </a:p>
      </dsp:txBody>
      <dsp:txXfrm rot="10800000">
        <a:off x="2466989" y="2644036"/>
        <a:ext cx="5245265" cy="2035301"/>
      </dsp:txXfrm>
    </dsp:sp>
    <dsp:sp modelId="{8F4FC357-CE56-4A4A-BDEF-ED7027F1E3C6}">
      <dsp:nvSpPr>
        <dsp:cNvPr id="0" name=""/>
        <dsp:cNvSpPr/>
      </dsp:nvSpPr>
      <dsp:spPr>
        <a:xfrm>
          <a:off x="940513" y="2644036"/>
          <a:ext cx="2035301" cy="203530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7672-5C55-4DA7-A87F-A3D5D4298380}">
      <dsp:nvSpPr>
        <dsp:cNvPr id="0" name=""/>
        <dsp:cNvSpPr/>
      </dsp:nvSpPr>
      <dsp:spPr>
        <a:xfrm>
          <a:off x="3179591" y="1374992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E90D6B-C9CA-4CE1-974E-7DA18344F969}">
      <dsp:nvSpPr>
        <dsp:cNvPr id="0" name=""/>
        <dsp:cNvSpPr/>
      </dsp:nvSpPr>
      <dsp:spPr>
        <a:xfrm>
          <a:off x="3044504" y="0"/>
          <a:ext cx="1958761" cy="11337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•  гармонізація емоційно-вольової сфери;</a:t>
          </a:r>
          <a:endParaRPr lang="ru-RU" sz="1700" b="1" kern="1200" dirty="0"/>
        </a:p>
      </dsp:txBody>
      <dsp:txXfrm>
        <a:off x="3044504" y="0"/>
        <a:ext cx="1958761" cy="1133765"/>
      </dsp:txXfrm>
    </dsp:sp>
    <dsp:sp modelId="{3F21781A-8CBE-447C-9449-0B8F4974B893}">
      <dsp:nvSpPr>
        <dsp:cNvPr id="0" name=""/>
        <dsp:cNvSpPr/>
      </dsp:nvSpPr>
      <dsp:spPr>
        <a:xfrm>
          <a:off x="3821929" y="1841525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FFE552-B6B1-4276-A4B0-978407E45FFB}">
      <dsp:nvSpPr>
        <dsp:cNvPr id="0" name=""/>
        <dsp:cNvSpPr/>
      </dsp:nvSpPr>
      <dsp:spPr>
        <a:xfrm>
          <a:off x="5644929" y="1495606"/>
          <a:ext cx="1756131" cy="1230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•  посилення емоційної стійкості до стресів;</a:t>
          </a:r>
          <a:endParaRPr lang="ru-RU" sz="1700" b="1" kern="1200" dirty="0"/>
        </a:p>
      </dsp:txBody>
      <dsp:txXfrm>
        <a:off x="5644929" y="1495606"/>
        <a:ext cx="1756131" cy="1230256"/>
      </dsp:txXfrm>
    </dsp:sp>
    <dsp:sp modelId="{1D8E62B5-8A2E-434D-B1BE-A15AF22E7D9E}">
      <dsp:nvSpPr>
        <dsp:cNvPr id="0" name=""/>
        <dsp:cNvSpPr/>
      </dsp:nvSpPr>
      <dsp:spPr>
        <a:xfrm>
          <a:off x="3576747" y="2597047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4BC333-A622-44F2-A12B-A600565FE9FE}">
      <dsp:nvSpPr>
        <dsp:cNvPr id="0" name=""/>
        <dsp:cNvSpPr/>
      </dsp:nvSpPr>
      <dsp:spPr>
        <a:xfrm>
          <a:off x="5374755" y="3594279"/>
          <a:ext cx="1756131" cy="1230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•  поліпшення фізичного здоров'я;</a:t>
          </a:r>
          <a:endParaRPr lang="ru-RU" sz="1700" b="1" kern="1200" dirty="0"/>
        </a:p>
      </dsp:txBody>
      <dsp:txXfrm>
        <a:off x="5374755" y="3594279"/>
        <a:ext cx="1756131" cy="1230256"/>
      </dsp:txXfrm>
    </dsp:sp>
    <dsp:sp modelId="{016524E7-2DB8-4BFA-B054-FC3E0B2456FA}">
      <dsp:nvSpPr>
        <dsp:cNvPr id="0" name=""/>
        <dsp:cNvSpPr/>
      </dsp:nvSpPr>
      <dsp:spPr>
        <a:xfrm>
          <a:off x="2782435" y="2597047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E75042-721F-4730-AF33-4C9864690A08}">
      <dsp:nvSpPr>
        <dsp:cNvPr id="0" name=""/>
        <dsp:cNvSpPr/>
      </dsp:nvSpPr>
      <dsp:spPr>
        <a:xfrm>
          <a:off x="916883" y="3594279"/>
          <a:ext cx="1756131" cy="1230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•  розкриття природних здібностей і задатків;</a:t>
          </a:r>
          <a:endParaRPr lang="ru-RU" sz="1700" b="1" kern="1200" dirty="0"/>
        </a:p>
      </dsp:txBody>
      <dsp:txXfrm>
        <a:off x="916883" y="3594279"/>
        <a:ext cx="1756131" cy="1230256"/>
      </dsp:txXfrm>
    </dsp:sp>
    <dsp:sp modelId="{AE10400A-2E68-4324-9A20-FCA4DE073777}">
      <dsp:nvSpPr>
        <dsp:cNvPr id="0" name=""/>
        <dsp:cNvSpPr/>
      </dsp:nvSpPr>
      <dsp:spPr>
        <a:xfrm>
          <a:off x="2537252" y="1841525"/>
          <a:ext cx="1688587" cy="1688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715564-5F7C-4DF6-9F0E-407105035E24}">
      <dsp:nvSpPr>
        <dsp:cNvPr id="0" name=""/>
        <dsp:cNvSpPr/>
      </dsp:nvSpPr>
      <dsp:spPr>
        <a:xfrm>
          <a:off x="646709" y="1495606"/>
          <a:ext cx="1756131" cy="1230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•  сформованість певного рівня музичної обізнаності та компе­тентності</a:t>
          </a:r>
          <a:r>
            <a:rPr lang="uk-UA" sz="1700" kern="1200" dirty="0" smtClean="0"/>
            <a:t>;</a:t>
          </a:r>
          <a:endParaRPr lang="ru-RU" sz="1700" kern="1200" dirty="0"/>
        </a:p>
      </dsp:txBody>
      <dsp:txXfrm>
        <a:off x="646709" y="1495606"/>
        <a:ext cx="1756131" cy="12302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B122E-09F2-4319-9F9D-0BF83846E77B}">
      <dsp:nvSpPr>
        <dsp:cNvPr id="0" name=""/>
        <dsp:cNvSpPr/>
      </dsp:nvSpPr>
      <dsp:spPr>
        <a:xfrm>
          <a:off x="0" y="13611"/>
          <a:ext cx="5050904" cy="9945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/>
            <a:t>ЗМІСТ ПРОГРАМИ</a:t>
          </a:r>
          <a:r>
            <a:rPr lang="ru-RU" sz="2500" kern="1200" dirty="0" smtClean="0"/>
            <a:t/>
          </a:r>
          <a:br>
            <a:rPr lang="ru-RU" sz="2500" kern="1200" dirty="0" smtClean="0"/>
          </a:br>
          <a:endParaRPr lang="ru-RU" sz="2500" kern="1200" dirty="0"/>
        </a:p>
      </dsp:txBody>
      <dsp:txXfrm>
        <a:off x="48547" y="62158"/>
        <a:ext cx="4953810" cy="897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A5D9F-4072-45CC-B799-622EF3142CAA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EA029-3213-4295-BC99-72C2560B788A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smtClean="0"/>
            <a:t>Основні етапи заняття:</a:t>
          </a:r>
          <a:endParaRPr lang="ru-RU" sz="5200" kern="1200"/>
        </a:p>
      </dsp:txBody>
      <dsp:txXfrm>
        <a:off x="571500" y="0"/>
        <a:ext cx="7658100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BA2B-BB3E-405E-B206-C431FB85AD0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A74C3-4B19-49AD-8CCC-2D070BBF7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74C3-4B19-49AD-8CCC-2D070BBF73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7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74C3-4B19-49AD-8CCC-2D070BBF73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УЗИКА\b20dc99ec3005ee61607cc0046a2f0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52" y="5882"/>
            <a:ext cx="10081120" cy="68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360" y="500609"/>
            <a:ext cx="7772400" cy="1470025"/>
          </a:xfrm>
          <a:solidFill>
            <a:schemeClr val="bg1"/>
          </a:solidFill>
          <a:ln cmpd="thickThin">
            <a:solidFill>
              <a:srgbClr val="C00000">
                <a:alpha val="84000"/>
              </a:srgbClr>
            </a:solidFill>
          </a:ln>
          <a:effectLst>
            <a:glow rad="254000">
              <a:schemeClr val="accent2">
                <a:alpha val="78000"/>
              </a:schemeClr>
            </a:glow>
            <a:reflection stA="34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6" y="764704"/>
            <a:ext cx="470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Музикотерап</a:t>
            </a:r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6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Очікувані </a:t>
            </a:r>
            <a:r>
              <a:rPr lang="uk-UA" b="1" i="1" dirty="0"/>
              <a:t>результати: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094370"/>
              </p:ext>
            </p:extLst>
          </p:nvPr>
        </p:nvGraphicFramePr>
        <p:xfrm>
          <a:off x="432462" y="908720"/>
          <a:ext cx="804777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D:\МУЗИКА\image_image_64494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" y="5733256"/>
            <a:ext cx="48245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УЗИКА\image_image_64494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33256"/>
            <a:ext cx="48245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УЗИКА\image_image_64494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79807" y="2758616"/>
            <a:ext cx="48245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УЗИКА\image_image_64494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2788" y="2758616"/>
            <a:ext cx="48245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24936" cy="17008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Впровадження </a:t>
            </a:r>
            <a:r>
              <a:rPr lang="uk-UA" sz="2700" dirty="0"/>
              <a:t>парціальної програми </a:t>
            </a:r>
            <a:r>
              <a:rPr lang="uk-UA" sz="2700" b="1" dirty="0"/>
              <a:t>"Весел­кова музикотерапія: </a:t>
            </a:r>
            <a:r>
              <a:rPr lang="uk-UA" sz="2700" b="1" dirty="0" err="1"/>
              <a:t>оздоровчо</a:t>
            </a:r>
            <a:r>
              <a:rPr lang="uk-UA" sz="2700" b="1" dirty="0"/>
              <a:t>-освітня робота з дітьми старшого дошкільного віку" </a:t>
            </a:r>
            <a:r>
              <a:rPr lang="uk-UA" sz="2700" dirty="0"/>
              <a:t>в освітній процес дошкільної освіти сприятиме: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9" y="1991342"/>
            <a:ext cx="6660232" cy="482858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•  </a:t>
            </a:r>
            <a:r>
              <a:rPr lang="uk-UA" dirty="0"/>
              <a:t>виправленню існуючих практично-теоретичних суперечнос­тей та підвищенню ефективності реалізації виховних, на­вчальних і розвивальних завдань музичної змістової лінії Базового компонента дошкільної освіти України;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• доповненню </a:t>
            </a:r>
            <a:r>
              <a:rPr lang="uk-UA" dirty="0" err="1"/>
              <a:t>знаннєвої</a:t>
            </a:r>
            <a:r>
              <a:rPr lang="uk-UA" dirty="0"/>
              <a:t> та особистісно-ціннісної орієнтації ор­ганізації педагогічного процесу, спрямованого на мобіліза­цію інтелектуальних, емоційних, рухових, мовленнєвих та інших функціональних можливостей організму дитини;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•  створенню в дошкільному навчальному закладі сприятливо­го розвивального та </a:t>
            </a:r>
            <a:r>
              <a:rPr lang="uk-UA" dirty="0" err="1"/>
              <a:t>здоров'япідтримувального</a:t>
            </a:r>
            <a:r>
              <a:rPr lang="uk-UA" dirty="0"/>
              <a:t> середовища</a:t>
            </a:r>
            <a:endParaRPr lang="ru-RU" dirty="0"/>
          </a:p>
        </p:txBody>
      </p:sp>
      <p:pic>
        <p:nvPicPr>
          <p:cNvPr id="4098" name="Picture 2" descr="D:\МУЗИКА\4610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07479"/>
            <a:ext cx="23339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48"/>
            <a:ext cx="1124567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0577546"/>
              </p:ext>
            </p:extLst>
          </p:nvPr>
        </p:nvGraphicFramePr>
        <p:xfrm>
          <a:off x="2699792" y="260648"/>
          <a:ext cx="50509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D:\МУЗИКА\20155130845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005"/>
            <a:ext cx="2026967" cy="28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1484882"/>
            <a:ext cx="6203032" cy="4968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uk-UA" dirty="0"/>
              <a:t>У змісті парціальної програми "Веселкова музикотерапія: </a:t>
            </a:r>
            <a:r>
              <a:rPr lang="uk-UA" dirty="0" err="1"/>
              <a:t>оздоровчо</a:t>
            </a:r>
            <a:r>
              <a:rPr lang="uk-UA" dirty="0"/>
              <a:t>-освітня робота з дітьми старшого дошкільного віку" на­ведено основні </a:t>
            </a:r>
            <a:r>
              <a:rPr lang="uk-UA" dirty="0" err="1"/>
              <a:t>оздоровчо</a:t>
            </a:r>
            <a:r>
              <a:rPr lang="uk-UA" dirty="0"/>
              <a:t>-освітні завдання та очікувані результати </a:t>
            </a:r>
            <a:r>
              <a:rPr lang="uk-UA" dirty="0" err="1"/>
              <a:t>музикотерапевтичної</a:t>
            </a:r>
            <a:r>
              <a:rPr lang="uk-UA" dirty="0"/>
              <a:t> роботи за темами занять та кількістю годин на вивчення кожної теми.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9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040560" cy="9361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Теми програми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556792"/>
            <a:ext cx="8147248" cy="464137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/>
              <a:t>ЗВУКОВА МОВА </a:t>
            </a:r>
            <a:r>
              <a:rPr lang="uk-UA" b="1" dirty="0" smtClean="0"/>
              <a:t>ТІЛА</a:t>
            </a:r>
            <a:r>
              <a:rPr lang="ru-RU" dirty="0"/>
              <a:t> </a:t>
            </a:r>
            <a:r>
              <a:rPr lang="uk-UA" i="1" dirty="0" smtClean="0"/>
              <a:t>(4 </a:t>
            </a:r>
            <a:r>
              <a:rPr lang="uk-UA" i="1" dirty="0"/>
              <a:t>заняття</a:t>
            </a:r>
            <a:r>
              <a:rPr lang="uk-UA" i="1" dirty="0" smtClean="0"/>
              <a:t>)</a:t>
            </a:r>
          </a:p>
          <a:p>
            <a:r>
              <a:rPr lang="uk-UA" dirty="0" smtClean="0"/>
              <a:t>ЗВУКИ ПРИРОДИ </a:t>
            </a:r>
            <a:r>
              <a:rPr lang="uk-UA" i="1" dirty="0"/>
              <a:t>(4 заняття</a:t>
            </a:r>
            <a:r>
              <a:rPr lang="uk-UA" i="1" dirty="0" smtClean="0"/>
              <a:t>)</a:t>
            </a:r>
          </a:p>
          <a:p>
            <a:r>
              <a:rPr lang="uk-UA" i="1" dirty="0"/>
              <a:t> </a:t>
            </a:r>
            <a:r>
              <a:rPr lang="uk-UA" i="1" dirty="0" smtClean="0"/>
              <a:t>«ДЕРЕВ</a:t>
            </a:r>
            <a:r>
              <a:rPr lang="en-US" i="1" dirty="0" smtClean="0">
                <a:latin typeface="MT Extra" panose="05050102010205020202" pitchFamily="18" charset="2"/>
              </a:rPr>
              <a:t>`</a:t>
            </a:r>
            <a:r>
              <a:rPr lang="uk-UA" i="1" dirty="0" smtClean="0"/>
              <a:t>ЯНІ», «СКЛЯНІ», ТА «ЗАЛІЗНІ» ЗВУКИ (12 </a:t>
            </a:r>
            <a:r>
              <a:rPr lang="uk-UA" i="1" dirty="0" err="1" smtClean="0"/>
              <a:t>занятть</a:t>
            </a:r>
            <a:r>
              <a:rPr lang="uk-UA" i="1" dirty="0" smtClean="0"/>
              <a:t>)</a:t>
            </a:r>
            <a:endParaRPr lang="ru-RU" dirty="0"/>
          </a:p>
          <a:p>
            <a:r>
              <a:rPr lang="uk-UA" dirty="0" smtClean="0"/>
              <a:t> ЗВУКИ МУЗИЧНИХ ІНСТРУМЕНТІВ                </a:t>
            </a:r>
            <a:r>
              <a:rPr lang="uk-UA" i="1" dirty="0"/>
              <a:t>(4 заняття</a:t>
            </a:r>
            <a:r>
              <a:rPr lang="uk-UA" i="1" dirty="0" smtClean="0"/>
              <a:t>)</a:t>
            </a:r>
          </a:p>
          <a:p>
            <a:r>
              <a:rPr lang="uk-UA" i="1" dirty="0" smtClean="0"/>
              <a:t> ЗВУКИ ВСЕСВІТУ (4 заняття)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1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6861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408" y="-16861"/>
            <a:ext cx="8157592" cy="15750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Організовуючи діяльність гуртка, музичний педагог має па­м'ятати про: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132856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 первинність </a:t>
            </a:r>
            <a:r>
              <a:rPr lang="uk-UA" dirty="0"/>
              <a:t>музичного впливу (важливішою є музика, а </a:t>
            </a:r>
            <a:r>
              <a:rPr lang="uk-UA" dirty="0" smtClean="0"/>
              <a:t>не</a:t>
            </a:r>
            <a:r>
              <a:rPr lang="ru-RU" dirty="0"/>
              <a:t> </a:t>
            </a:r>
            <a:r>
              <a:rPr lang="uk-UA" dirty="0" smtClean="0"/>
              <a:t>медицина</a:t>
            </a:r>
            <a:r>
              <a:rPr lang="uk-UA" dirty="0"/>
              <a:t>);</a:t>
            </a:r>
            <a:endParaRPr lang="ru-RU" dirty="0"/>
          </a:p>
          <a:p>
            <a:r>
              <a:rPr lang="uk-UA" dirty="0" smtClean="0"/>
              <a:t>профілактичну </a:t>
            </a:r>
            <a:r>
              <a:rPr lang="uk-UA" dirty="0"/>
              <a:t>спрямованість  (попередження  та корекція негативних </a:t>
            </a:r>
            <a:r>
              <a:rPr lang="uk-UA" dirty="0" err="1"/>
              <a:t>емоційно</a:t>
            </a:r>
            <a:r>
              <a:rPr lang="uk-UA" dirty="0"/>
              <a:t>-стресових станів - ефективний спосіб запобігання хворобам);</a:t>
            </a:r>
            <a:endParaRPr lang="ru-RU" dirty="0"/>
          </a:p>
          <a:p>
            <a:r>
              <a:rPr lang="uk-UA" dirty="0" smtClean="0"/>
              <a:t>пріоритетність </a:t>
            </a:r>
            <a:r>
              <a:rPr lang="uk-UA" dirty="0"/>
              <a:t>активної творчості (тільки в активній музич­ній діяльності можливе розкриття </a:t>
            </a:r>
            <a:r>
              <a:rPr lang="uk-UA" dirty="0" err="1"/>
              <a:t>інтелектуально</a:t>
            </a:r>
            <a:r>
              <a:rPr lang="uk-UA" dirty="0"/>
              <a:t>-творчого потенціалу та розвиток комунікативної культури).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8301608" cy="19523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/>
              <a:t>Для успішного проведення </a:t>
            </a:r>
            <a:r>
              <a:rPr lang="uk-UA" sz="2800" b="1" dirty="0" err="1"/>
              <a:t>музикотерапевтичної</a:t>
            </a:r>
            <a:r>
              <a:rPr lang="uk-UA" sz="2800" b="1" dirty="0"/>
              <a:t> гурткової ро­боти ми рекомендуємо використовувати широкий арсенал специ­фічних </a:t>
            </a:r>
            <a:r>
              <a:rPr lang="uk-UA" sz="2800" b="1" i="1" dirty="0"/>
              <a:t>методів та прийомів: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12242"/>
            <a:ext cx="8229600" cy="45259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•  </a:t>
            </a:r>
            <a:r>
              <a:rPr lang="uk-UA" dirty="0"/>
              <a:t>метод </a:t>
            </a:r>
            <a:r>
              <a:rPr lang="uk-UA" dirty="0" err="1"/>
              <a:t>катарсично</a:t>
            </a:r>
            <a:r>
              <a:rPr lang="uk-UA" dirty="0"/>
              <a:t>-ігрової діяльності;</a:t>
            </a:r>
            <a:endParaRPr lang="ru-RU" dirty="0"/>
          </a:p>
          <a:p>
            <a:r>
              <a:rPr lang="uk-UA" dirty="0"/>
              <a:t>•  метод  тілесно-орієнтованої  спрямованості  музично-ритміч­них рухів;</a:t>
            </a:r>
            <a:endParaRPr lang="ru-RU" dirty="0"/>
          </a:p>
          <a:p>
            <a:r>
              <a:rPr lang="uk-UA" dirty="0"/>
              <a:t>•  метод </a:t>
            </a:r>
            <a:r>
              <a:rPr lang="uk-UA" dirty="0" err="1"/>
              <a:t>релаксаційно</a:t>
            </a:r>
            <a:r>
              <a:rPr lang="uk-UA" dirty="0"/>
              <a:t>-оздоровчого сприймання музики;</a:t>
            </a:r>
            <a:endParaRPr lang="ru-RU" dirty="0"/>
          </a:p>
          <a:p>
            <a:r>
              <a:rPr lang="uk-UA" dirty="0"/>
              <a:t>•  метод оздоровчого співу та вокалізації позитивно-стверджу­вальних афірмацій;</a:t>
            </a:r>
            <a:endParaRPr lang="ru-RU" dirty="0"/>
          </a:p>
          <a:p>
            <a:r>
              <a:rPr lang="uk-UA" dirty="0"/>
              <a:t>•  метод внутрішньо-виражального музикування;</a:t>
            </a:r>
            <a:endParaRPr lang="ru-RU" dirty="0"/>
          </a:p>
          <a:p>
            <a:r>
              <a:rPr lang="uk-UA" dirty="0"/>
              <a:t>•  метод гармонійного резонансу </a:t>
            </a:r>
            <a:r>
              <a:rPr lang="uk-UA" i="1" dirty="0"/>
              <a:t>(його дія можлива лише за умови гармонійного та збалансованого внутрішнього ста­ну педагога) </a:t>
            </a:r>
            <a:r>
              <a:rPr lang="uk-UA" dirty="0"/>
              <a:t>тощо.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/>
              <a:t>Кожне </a:t>
            </a:r>
            <a:r>
              <a:rPr lang="uk-UA" sz="3600" b="1" dirty="0" err="1"/>
              <a:t>музикотерапевтичне</a:t>
            </a:r>
            <a:r>
              <a:rPr lang="uk-UA" sz="3600" b="1" dirty="0"/>
              <a:t> заняття містить такі види робо­ти: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532440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i="1" dirty="0" smtClean="0"/>
              <a:t>привітання-звертання</a:t>
            </a:r>
            <a:r>
              <a:rPr lang="uk-UA" i="1" dirty="0"/>
              <a:t>, </a:t>
            </a:r>
            <a:endParaRPr lang="uk-UA" i="1" dirty="0" smtClean="0"/>
          </a:p>
          <a:p>
            <a:r>
              <a:rPr lang="uk-UA" i="1" dirty="0" smtClean="0"/>
              <a:t>музично-танцювальна </a:t>
            </a:r>
            <a:r>
              <a:rPr lang="uk-UA" i="1" dirty="0"/>
              <a:t>діяльність, </a:t>
            </a:r>
            <a:endParaRPr lang="uk-UA" i="1" dirty="0" smtClean="0"/>
          </a:p>
          <a:p>
            <a:r>
              <a:rPr lang="uk-UA" i="1" dirty="0" smtClean="0"/>
              <a:t>ди­хальна </a:t>
            </a:r>
            <a:r>
              <a:rPr lang="uk-UA" i="1" dirty="0"/>
              <a:t>та пальчикова гімнастики, </a:t>
            </a:r>
            <a:endParaRPr lang="uk-UA" i="1" dirty="0" smtClean="0"/>
          </a:p>
          <a:p>
            <a:r>
              <a:rPr lang="uk-UA" i="1" dirty="0" smtClean="0"/>
              <a:t>слухання </a:t>
            </a:r>
            <a:r>
              <a:rPr lang="uk-UA" i="1" dirty="0"/>
              <a:t>та прислухання, </a:t>
            </a:r>
            <a:endParaRPr lang="uk-UA" i="1" dirty="0" smtClean="0"/>
          </a:p>
          <a:p>
            <a:r>
              <a:rPr lang="uk-UA" i="1" dirty="0" smtClean="0"/>
              <a:t>спів </a:t>
            </a:r>
            <a:r>
              <a:rPr lang="uk-UA" i="1" dirty="0"/>
              <a:t>та інсценізація пісень, </a:t>
            </a:r>
            <a:endParaRPr lang="uk-UA" i="1" dirty="0" smtClean="0"/>
          </a:p>
          <a:p>
            <a:r>
              <a:rPr lang="uk-UA" i="1" dirty="0" smtClean="0"/>
              <a:t>музично-ігрова </a:t>
            </a:r>
            <a:r>
              <a:rPr lang="uk-UA" i="1" dirty="0"/>
              <a:t>діяльність, </a:t>
            </a:r>
            <a:endParaRPr lang="uk-UA" i="1" dirty="0" smtClean="0"/>
          </a:p>
          <a:p>
            <a:r>
              <a:rPr lang="uk-UA" i="1" dirty="0" smtClean="0"/>
              <a:t>музикуван­ня</a:t>
            </a:r>
            <a:r>
              <a:rPr lang="uk-UA" i="1" dirty="0"/>
              <a:t>, музична релаксація, </a:t>
            </a:r>
            <a:endParaRPr lang="uk-UA" i="1" dirty="0" smtClean="0"/>
          </a:p>
          <a:p>
            <a:r>
              <a:rPr lang="uk-UA" i="1" dirty="0" smtClean="0"/>
              <a:t>прощання-звертання</a:t>
            </a:r>
          </a:p>
          <a:p>
            <a:endParaRPr lang="uk-UA" i="1" dirty="0" smtClean="0"/>
          </a:p>
          <a:p>
            <a:pPr marL="0" indent="0">
              <a:buNone/>
            </a:pPr>
            <a:r>
              <a:rPr lang="uk-UA" dirty="0"/>
              <a:t>Ї</a:t>
            </a:r>
            <a:r>
              <a:rPr lang="uk-UA" dirty="0" smtClean="0"/>
              <a:t>х </a:t>
            </a:r>
            <a:r>
              <a:rPr lang="uk-UA" dirty="0"/>
              <a:t>послідовність бу­дується на дотриманні </a:t>
            </a:r>
            <a:r>
              <a:rPr lang="uk-UA" b="1" dirty="0"/>
              <a:t>принципу контрасту </a:t>
            </a:r>
            <a:r>
              <a:rPr lang="uk-UA" i="1" dirty="0"/>
              <a:t>(чергування актив­них (рухливих) і пасивних (спокійних) видів діяльності) </a:t>
            </a:r>
            <a:r>
              <a:rPr lang="uk-UA" dirty="0"/>
              <a:t>та вимог побудови динаміки заняття </a:t>
            </a:r>
            <a:r>
              <a:rPr lang="uk-UA" i="1" dirty="0"/>
              <a:t>{досягнення кульмінаційного сплеску </a:t>
            </a:r>
            <a:r>
              <a:rPr lang="uk-UA" i="1" dirty="0" err="1"/>
              <a:t>емоційно</a:t>
            </a:r>
            <a:r>
              <a:rPr lang="uk-UA" i="1" dirty="0"/>
              <a:t>-почуттєвої сфери дітей і поступове приведення її до нормального, спокійного та врівноваженого стану).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2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07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5494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66512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b="1" dirty="0"/>
              <a:t>Привітання-звертання</a:t>
            </a:r>
            <a:endParaRPr lang="ru-RU" dirty="0"/>
          </a:p>
          <a:p>
            <a:r>
              <a:rPr lang="uk-UA" dirty="0"/>
              <a:t>1.   </a:t>
            </a:r>
            <a:r>
              <a:rPr lang="en-US" dirty="0"/>
              <a:t>Fiesta Mediterranean</a:t>
            </a:r>
            <a:r>
              <a:rPr lang="uk-UA" dirty="0"/>
              <a:t> "</a:t>
            </a:r>
            <a:r>
              <a:rPr lang="en-US" dirty="0"/>
              <a:t>Rondo </a:t>
            </a:r>
            <a:r>
              <a:rPr lang="en-US" dirty="0" err="1"/>
              <a:t>Veneziano</a:t>
            </a:r>
            <a:r>
              <a:rPr lang="uk-UA" dirty="0"/>
              <a:t>".</a:t>
            </a:r>
            <a:endParaRPr lang="ru-RU" dirty="0"/>
          </a:p>
          <a:p>
            <a:r>
              <a:rPr lang="uk-UA" dirty="0"/>
              <a:t>2.   </a:t>
            </a:r>
            <a:r>
              <a:rPr lang="uk-UA" i="1" dirty="0"/>
              <a:t>П</a:t>
            </a:r>
            <a:r>
              <a:rPr lang="uk-UA" dirty="0"/>
              <a:t>. </a:t>
            </a:r>
            <a:r>
              <a:rPr lang="uk-UA" i="1" dirty="0"/>
              <a:t>Чайковський </a:t>
            </a:r>
            <a:r>
              <a:rPr lang="uk-UA" dirty="0"/>
              <a:t>"Вранішній роздум", "Солодка мрія" з ци­клу "Дитячий альбом".</a:t>
            </a:r>
            <a:endParaRPr lang="ru-RU" dirty="0"/>
          </a:p>
          <a:p>
            <a:r>
              <a:rPr lang="uk-UA" dirty="0"/>
              <a:t>3.   </a:t>
            </a:r>
            <a:r>
              <a:rPr lang="uk-UA" i="1" dirty="0"/>
              <a:t>В. Моцарт </a:t>
            </a:r>
            <a:r>
              <a:rPr lang="uk-UA" dirty="0"/>
              <a:t>Ларгето з концерту для фортепіано з оркестром </a:t>
            </a:r>
            <a:r>
              <a:rPr lang="en-US" dirty="0"/>
              <a:t>c</a:t>
            </a:r>
            <a:r>
              <a:rPr lang="ru-RU" dirty="0"/>
              <a:t>-</a:t>
            </a:r>
            <a:r>
              <a:rPr lang="en-US" dirty="0"/>
              <a:t>moll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4.   </a:t>
            </a:r>
            <a:r>
              <a:rPr lang="uk-UA" i="1" dirty="0"/>
              <a:t>И. С. Бах </a:t>
            </a:r>
            <a:r>
              <a:rPr lang="en-US" dirty="0"/>
              <a:t>Adagio </a:t>
            </a:r>
            <a:r>
              <a:rPr lang="uk-UA" dirty="0"/>
              <a:t>з </a:t>
            </a:r>
            <a:r>
              <a:rPr lang="uk-UA" dirty="0" err="1"/>
              <a:t>Браденбурзького</a:t>
            </a:r>
            <a:r>
              <a:rPr lang="uk-UA" dirty="0"/>
              <a:t> концерту № 1.</a:t>
            </a:r>
            <a:endParaRPr lang="ru-RU" dirty="0"/>
          </a:p>
          <a:p>
            <a:r>
              <a:rPr lang="uk-UA" dirty="0"/>
              <a:t>5.   Інструментальні імпровізації.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61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31224" cy="10129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/>
              <a:t>Спів та інсценізація пісень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6" y="1313384"/>
            <a:ext cx="4763368" cy="55446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dirty="0" smtClean="0"/>
              <a:t>1</a:t>
            </a:r>
            <a:r>
              <a:rPr lang="uk-UA" dirty="0"/>
              <a:t>.   </a:t>
            </a:r>
            <a:r>
              <a:rPr lang="uk-UA" i="1" dirty="0"/>
              <a:t>Українські народні пісні: </a:t>
            </a:r>
            <a:r>
              <a:rPr lang="uk-UA" dirty="0"/>
              <a:t>"Вийди, вийди, сонечко", "Ой на горі жито", "Іди, іди, </a:t>
            </a:r>
            <a:r>
              <a:rPr lang="uk-UA" dirty="0" smtClean="0"/>
              <a:t>дощику та ін.  </a:t>
            </a:r>
            <a:r>
              <a:rPr lang="uk-UA" i="1" dirty="0"/>
              <a:t>з диску "Вийди, вийди, сонечко: українські народні пісні співають діти".</a:t>
            </a:r>
            <a:endParaRPr lang="ru-RU" dirty="0"/>
          </a:p>
          <a:p>
            <a:r>
              <a:rPr lang="uk-UA" i="1" dirty="0"/>
              <a:t>2.   Муз. А. Мигай, </a:t>
            </a:r>
            <a:r>
              <a:rPr lang="uk-UA" i="1" dirty="0" err="1"/>
              <a:t>сл</a:t>
            </a:r>
            <a:r>
              <a:rPr lang="uk-UA" i="1" dirty="0"/>
              <a:t>. Н. Кулик </a:t>
            </a:r>
            <a:r>
              <a:rPr lang="uk-UA" dirty="0"/>
              <a:t>"Дощик".</a:t>
            </a:r>
            <a:endParaRPr lang="ru-RU" dirty="0"/>
          </a:p>
          <a:p>
            <a:r>
              <a:rPr lang="uk-UA" dirty="0"/>
              <a:t>3.   </a:t>
            </a:r>
            <a:r>
              <a:rPr lang="uk-UA" i="1" dirty="0"/>
              <a:t>Муз. В. </a:t>
            </a:r>
            <a:r>
              <a:rPr lang="uk-UA" i="1" dirty="0" err="1"/>
              <a:t>Мураделі</a:t>
            </a:r>
            <a:r>
              <a:rPr lang="uk-UA" i="1" dirty="0"/>
              <a:t>, </a:t>
            </a:r>
            <a:r>
              <a:rPr lang="uk-UA" i="1" dirty="0" err="1"/>
              <a:t>сл</a:t>
            </a:r>
            <a:r>
              <a:rPr lang="uk-UA" i="1" dirty="0"/>
              <a:t>. М. Садовського </a:t>
            </a:r>
            <a:r>
              <a:rPr lang="uk-UA" dirty="0"/>
              <a:t>"Сонячний зайчик". </a:t>
            </a:r>
            <a:endParaRPr lang="ru-RU" dirty="0"/>
          </a:p>
          <a:p>
            <a:r>
              <a:rPr lang="uk-UA" dirty="0"/>
              <a:t>4.   </a:t>
            </a:r>
            <a:r>
              <a:rPr lang="uk-UA" i="1" dirty="0"/>
              <a:t>Українські дитячі колядки та щедрівки: </a:t>
            </a:r>
            <a:r>
              <a:rPr lang="uk-UA" dirty="0"/>
              <a:t>"Біг козелець", "Коляда, коляда", "</a:t>
            </a:r>
            <a:r>
              <a:rPr lang="uk-UA" dirty="0" err="1"/>
              <a:t>Гиля-гиля</a:t>
            </a:r>
            <a:r>
              <a:rPr lang="uk-UA" dirty="0"/>
              <a:t>".</a:t>
            </a:r>
            <a:endParaRPr lang="ru-RU" dirty="0"/>
          </a:p>
          <a:p>
            <a:r>
              <a:rPr lang="uk-UA" dirty="0"/>
              <a:t>5.   "У лісі-лісі темному" у сучасній обробці.</a:t>
            </a:r>
            <a:endParaRPr lang="ru-RU" dirty="0"/>
          </a:p>
          <a:p>
            <a:r>
              <a:rPr lang="uk-UA" dirty="0"/>
              <a:t>6.   </a:t>
            </a:r>
            <a:r>
              <a:rPr lang="uk-UA" i="1" dirty="0"/>
              <a:t>Українські   дитячі   веснянки:   </a:t>
            </a:r>
            <a:r>
              <a:rPr lang="uk-UA" dirty="0"/>
              <a:t>"Прийди,   прийди,   Весно-красна" "Вийди, вийди, Іванку".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D:\МУЗИКА\муз.руководитель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09" y="1844824"/>
            <a:ext cx="5001558" cy="4140178"/>
          </a:xfrm>
          <a:prstGeom prst="rect">
            <a:avLst/>
          </a:prstGeom>
          <a:noFill/>
          <a:ln w="22225">
            <a:solidFill>
              <a:schemeClr val="accent5"/>
            </a:solidFill>
          </a:ln>
          <a:effectLst>
            <a:reflection blurRad="635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1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708804"/>
            <a:ext cx="5544616" cy="568863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/>
              <a:t>Сьогодні, як ніколи, особливої актуальності набувають захо­ди зі створення нових ефективних методів реабілітації та профі­лактики, нетрадиційних підходів, що підвищують резервні мож­ливості організму дитини. Тобто, очевидною постає необхідність упровадження в навчально-виховний процес різних здоров'я-підтримувальних технологій, серед яких заслуговує на увагу нова галузь психолого-педагогічного напряму під назвою </a:t>
            </a:r>
            <a:r>
              <a:rPr lang="uk-UA" b="1" u="sng" dirty="0">
                <a:solidFill>
                  <a:srgbClr val="FF0000"/>
                </a:solidFill>
              </a:rPr>
              <a:t>"музикотера­пія". 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D:\МУЗИК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0" y="0"/>
            <a:ext cx="3258344" cy="35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12898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317"/>
            <a:ext cx="7632848" cy="72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smtClean="0"/>
              <a:t> </a:t>
            </a:r>
            <a:r>
              <a:rPr lang="uk-UA" sz="4000" b="1" dirty="0"/>
              <a:t>Музично-танцювальна діяльність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D:\МУЗИКА\gVCmAiWBg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4574119" cy="19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УЗИКА\gVCmAiWBg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59" y="5085184"/>
            <a:ext cx="4574119" cy="19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244408" cy="43924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 smtClean="0"/>
              <a:t>1</a:t>
            </a:r>
            <a:r>
              <a:rPr lang="uk-UA" dirty="0"/>
              <a:t>.   "</a:t>
            </a:r>
            <a:r>
              <a:rPr lang="en-US" dirty="0"/>
              <a:t>La </a:t>
            </a:r>
            <a:r>
              <a:rPr lang="en-US" dirty="0" err="1"/>
              <a:t>Bastringue</a:t>
            </a:r>
            <a:r>
              <a:rPr lang="uk-UA" dirty="0"/>
              <a:t>", французький танок.</a:t>
            </a:r>
            <a:endParaRPr lang="ru-RU" dirty="0"/>
          </a:p>
          <a:p>
            <a:r>
              <a:rPr lang="uk-UA" dirty="0"/>
              <a:t>2.   </a:t>
            </a:r>
            <a:r>
              <a:rPr lang="uk-UA" i="1" dirty="0"/>
              <a:t>А</a:t>
            </a:r>
            <a:r>
              <a:rPr lang="uk-UA" dirty="0"/>
              <a:t>. </a:t>
            </a:r>
            <a:r>
              <a:rPr lang="uk-UA" i="1" dirty="0" err="1"/>
              <a:t>Вівальді</a:t>
            </a:r>
            <a:r>
              <a:rPr lang="uk-UA" i="1" dirty="0"/>
              <a:t> </a:t>
            </a:r>
            <a:r>
              <a:rPr lang="uk-UA" dirty="0"/>
              <a:t>Концерт для флейти з оркестром, ля</a:t>
            </a:r>
            <a:r>
              <a:rPr lang="uk-UA" i="1" dirty="0"/>
              <a:t> </a:t>
            </a:r>
            <a:r>
              <a:rPr lang="uk-UA" dirty="0"/>
              <a:t>мажор, І </a:t>
            </a:r>
            <a:r>
              <a:rPr lang="uk-UA" i="1" dirty="0"/>
              <a:t>ч.</a:t>
            </a:r>
            <a:endParaRPr lang="ru-RU" dirty="0"/>
          </a:p>
          <a:p>
            <a:r>
              <a:rPr lang="uk-UA" dirty="0"/>
              <a:t>3.   </a:t>
            </a:r>
            <a:r>
              <a:rPr lang="uk-UA" i="1" dirty="0"/>
              <a:t>І</a:t>
            </a:r>
            <a:r>
              <a:rPr lang="uk-UA" dirty="0"/>
              <a:t>. </a:t>
            </a:r>
            <a:r>
              <a:rPr lang="uk-UA" i="1" dirty="0"/>
              <a:t>Стравінський </a:t>
            </a:r>
            <a:r>
              <a:rPr lang="uk-UA" dirty="0"/>
              <a:t>"Танок" з балету "Петрушка".</a:t>
            </a:r>
            <a:endParaRPr lang="ru-RU" dirty="0"/>
          </a:p>
          <a:p>
            <a:r>
              <a:rPr lang="uk-UA" dirty="0"/>
              <a:t>4.   </a:t>
            </a:r>
            <a:r>
              <a:rPr lang="uk-UA" i="1" dirty="0"/>
              <a:t>И. Брамс </a:t>
            </a:r>
            <a:r>
              <a:rPr lang="uk-UA" dirty="0"/>
              <a:t>"Угорський танок № 5".</a:t>
            </a:r>
            <a:endParaRPr lang="ru-RU" dirty="0"/>
          </a:p>
          <a:p>
            <a:r>
              <a:rPr lang="uk-UA" dirty="0"/>
              <a:t>5.   </a:t>
            </a:r>
            <a:r>
              <a:rPr lang="uk-UA" i="1" dirty="0"/>
              <a:t>Муз. Є. </a:t>
            </a:r>
            <a:r>
              <a:rPr lang="uk-UA" i="1" dirty="0" err="1"/>
              <a:t>Крилатова</a:t>
            </a:r>
            <a:r>
              <a:rPr lang="uk-UA" i="1" dirty="0"/>
              <a:t>, </a:t>
            </a:r>
            <a:r>
              <a:rPr lang="uk-UA" i="1" dirty="0" err="1"/>
              <a:t>сл</a:t>
            </a:r>
            <a:r>
              <a:rPr lang="uk-UA" i="1" dirty="0"/>
              <a:t>. Е. Успенського </a:t>
            </a:r>
            <a:r>
              <a:rPr lang="uk-UA" dirty="0"/>
              <a:t>"</a:t>
            </a:r>
            <a:r>
              <a:rPr lang="ru-RU" dirty="0"/>
              <a:t>Кабы не было зимы</a:t>
            </a:r>
            <a:r>
              <a:rPr lang="uk-UA" dirty="0"/>
              <a:t>" (пісенька з мультфільму "</a:t>
            </a:r>
            <a:r>
              <a:rPr lang="uk-UA" dirty="0" err="1"/>
              <a:t>Простоквашино</a:t>
            </a:r>
            <a:r>
              <a:rPr lang="uk-UA" dirty="0"/>
              <a:t>").</a:t>
            </a:r>
            <a:endParaRPr lang="ru-RU" dirty="0"/>
          </a:p>
          <a:p>
            <a:r>
              <a:rPr lang="uk-UA" dirty="0"/>
              <a:t>6.   </a:t>
            </a:r>
            <a:r>
              <a:rPr lang="uk-UA" i="1" dirty="0" err="1"/>
              <a:t>Дж</a:t>
            </a:r>
            <a:r>
              <a:rPr lang="uk-UA" i="1" dirty="0"/>
              <a:t>. Россіні </a:t>
            </a:r>
            <a:r>
              <a:rPr lang="uk-UA" dirty="0"/>
              <a:t>"Тарантела".</a:t>
            </a:r>
            <a:endParaRPr lang="ru-RU" dirty="0"/>
          </a:p>
          <a:p>
            <a:r>
              <a:rPr lang="uk-UA" dirty="0"/>
              <a:t>7.   </a:t>
            </a:r>
            <a:r>
              <a:rPr lang="uk-UA" i="1" dirty="0"/>
              <a:t>Муз. М. </a:t>
            </a:r>
            <a:r>
              <a:rPr lang="uk-UA" i="1" dirty="0" err="1"/>
              <a:t>Мінкова</a:t>
            </a:r>
            <a:r>
              <a:rPr lang="uk-UA" i="1" dirty="0"/>
              <a:t>, </a:t>
            </a:r>
            <a:r>
              <a:rPr lang="uk-UA" i="1" dirty="0" err="1"/>
              <a:t>сл</a:t>
            </a:r>
            <a:r>
              <a:rPr lang="uk-UA" i="1" dirty="0"/>
              <a:t>. Ю. Ентіна </a:t>
            </a:r>
            <a:r>
              <a:rPr lang="uk-UA" dirty="0"/>
              <a:t>"Дорогою добра".</a:t>
            </a:r>
            <a:endParaRPr lang="ru-RU" dirty="0"/>
          </a:p>
          <a:p>
            <a:r>
              <a:rPr lang="uk-UA" dirty="0"/>
              <a:t>8.   </a:t>
            </a:r>
            <a:r>
              <a:rPr lang="uk-UA" i="1" dirty="0"/>
              <a:t>Муз. </a:t>
            </a:r>
            <a:r>
              <a:rPr lang="uk-UA" dirty="0"/>
              <a:t>О. </a:t>
            </a:r>
            <a:r>
              <a:rPr lang="uk-UA" i="1" dirty="0" err="1"/>
              <a:t>Рибнікова</a:t>
            </a:r>
            <a:r>
              <a:rPr lang="uk-UA" i="1" dirty="0"/>
              <a:t>, </a:t>
            </a:r>
            <a:r>
              <a:rPr lang="uk-UA" i="1" dirty="0" err="1"/>
              <a:t>сл</a:t>
            </a:r>
            <a:r>
              <a:rPr lang="uk-UA" i="1" dirty="0"/>
              <a:t>. Ю. Михайлова </a:t>
            </a:r>
            <a:r>
              <a:rPr lang="uk-UA" dirty="0"/>
              <a:t>"Пісенька Червоної Шапочки".</a:t>
            </a:r>
            <a:endParaRPr lang="ru-RU" dirty="0"/>
          </a:p>
          <a:p>
            <a:r>
              <a:rPr lang="uk-UA" dirty="0"/>
              <a:t>9.   </a:t>
            </a:r>
            <a:r>
              <a:rPr lang="uk-UA" i="1" dirty="0"/>
              <a:t>Муз. О. </a:t>
            </a:r>
            <a:r>
              <a:rPr lang="uk-UA" i="1" dirty="0" err="1"/>
              <a:t>Рибнікова</a:t>
            </a:r>
            <a:r>
              <a:rPr lang="uk-UA" i="1" dirty="0"/>
              <a:t>, </a:t>
            </a:r>
            <a:r>
              <a:rPr lang="uk-UA" i="1" dirty="0" err="1"/>
              <a:t>сл</a:t>
            </a:r>
            <a:r>
              <a:rPr lang="uk-UA" i="1" dirty="0"/>
              <a:t>. Ю. Ентіна </a:t>
            </a:r>
            <a:r>
              <a:rPr lang="uk-UA" dirty="0"/>
              <a:t>"Пісенька Буратіно".</a:t>
            </a:r>
            <a:endParaRPr lang="ru-RU" dirty="0"/>
          </a:p>
          <a:p>
            <a:r>
              <a:rPr lang="uk-UA" dirty="0"/>
              <a:t>10. </a:t>
            </a:r>
            <a:r>
              <a:rPr lang="uk-UA" i="1" dirty="0"/>
              <a:t>В. Гаврилін </a:t>
            </a:r>
            <a:r>
              <a:rPr lang="uk-UA" dirty="0"/>
              <a:t>"Тарантела" із балету "Анюта".</a:t>
            </a:r>
            <a:endParaRPr lang="ru-RU" dirty="0"/>
          </a:p>
          <a:p>
            <a:r>
              <a:rPr lang="uk-UA" dirty="0"/>
              <a:t>11. Г. </a:t>
            </a:r>
            <a:r>
              <a:rPr lang="uk-UA" i="1" dirty="0" err="1"/>
              <a:t>Свірідов</a:t>
            </a:r>
            <a:r>
              <a:rPr lang="uk-UA" i="1" dirty="0"/>
              <a:t> </a:t>
            </a:r>
            <a:r>
              <a:rPr lang="uk-UA" dirty="0"/>
              <a:t>"Вальс" із музичної ілюстрації "Метелиця", . Інструментальні імпровізації.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3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7606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 smtClean="0"/>
              <a:t>1</a:t>
            </a:r>
            <a:r>
              <a:rPr lang="uk-UA" dirty="0"/>
              <a:t>.   </a:t>
            </a:r>
            <a:r>
              <a:rPr lang="uk-UA" i="1" dirty="0"/>
              <a:t>А. </a:t>
            </a:r>
            <a:r>
              <a:rPr lang="uk-UA" i="1" dirty="0" err="1"/>
              <a:t>Вівальді</a:t>
            </a:r>
            <a:r>
              <a:rPr lang="uk-UA" i="1" dirty="0"/>
              <a:t> </a:t>
            </a:r>
            <a:r>
              <a:rPr lang="uk-UA" dirty="0"/>
              <a:t>"Зима: грудень" з циклу "Пори року".</a:t>
            </a:r>
            <a:endParaRPr lang="ru-RU" dirty="0"/>
          </a:p>
          <a:p>
            <a:r>
              <a:rPr lang="uk-UA" dirty="0"/>
              <a:t>2.   </a:t>
            </a:r>
            <a:r>
              <a:rPr lang="uk-UA" i="1" dirty="0"/>
              <a:t>В. Моцарт </a:t>
            </a:r>
            <a:r>
              <a:rPr lang="uk-UA" dirty="0"/>
              <a:t>Симфонія № 40, І ч.</a:t>
            </a:r>
            <a:endParaRPr lang="ru-RU" dirty="0"/>
          </a:p>
          <a:p>
            <a:r>
              <a:rPr lang="uk-UA" dirty="0"/>
              <a:t>3.   М. </a:t>
            </a:r>
            <a:r>
              <a:rPr lang="uk-UA" i="1" dirty="0"/>
              <a:t>Римський-Корсаков </a:t>
            </a:r>
            <a:r>
              <a:rPr lang="uk-UA" dirty="0"/>
              <a:t>"Політ джмеля".</a:t>
            </a:r>
            <a:endParaRPr lang="ru-RU" dirty="0"/>
          </a:p>
          <a:p>
            <a:r>
              <a:rPr lang="uk-UA" dirty="0"/>
              <a:t>4.   </a:t>
            </a:r>
            <a:r>
              <a:rPr lang="uk-UA" i="1" dirty="0"/>
              <a:t>П. Чайковський </a:t>
            </a:r>
            <a:r>
              <a:rPr lang="uk-UA" dirty="0"/>
              <a:t>"Трійка" з циклу "Пори року".</a:t>
            </a:r>
            <a:endParaRPr lang="ru-RU" dirty="0"/>
          </a:p>
          <a:p>
            <a:r>
              <a:rPr lang="uk-UA" dirty="0"/>
              <a:t>5.   "</a:t>
            </a:r>
            <a:r>
              <a:rPr lang="uk-UA" dirty="0" err="1"/>
              <a:t>Тгегі</a:t>
            </a:r>
            <a:r>
              <a:rPr lang="uk-UA" dirty="0"/>
              <a:t>. </a:t>
            </a:r>
            <a:r>
              <a:rPr lang="uk-UA" dirty="0" err="1"/>
              <a:t>РїегсісЬеп</a:t>
            </a:r>
            <a:r>
              <a:rPr lang="uk-UA" dirty="0"/>
              <a:t> </a:t>
            </a:r>
            <a:r>
              <a:rPr lang="en-US" i="1" dirty="0" err="1"/>
              <a:t>lauf</a:t>
            </a:r>
            <a:r>
              <a:rPr lang="en-US" i="1" dirty="0"/>
              <a:t> gal</a:t>
            </a:r>
            <a:r>
              <a:rPr lang="uk-UA" dirty="0" err="1"/>
              <a:t>орр</a:t>
            </a:r>
            <a:r>
              <a:rPr lang="uk-UA" dirty="0"/>
              <a:t>".</a:t>
            </a:r>
            <a:endParaRPr lang="ru-RU" dirty="0"/>
          </a:p>
          <a:p>
            <a:r>
              <a:rPr lang="uk-UA" dirty="0"/>
              <a:t>6.   </a:t>
            </a:r>
            <a:r>
              <a:rPr lang="uk-UA" i="1" dirty="0"/>
              <a:t>П, Чайковський </a:t>
            </a:r>
            <a:r>
              <a:rPr lang="uk-UA" dirty="0"/>
              <a:t>Китайський танок "Чай", "Танок феї дра­же" з балету "Лускунчик", "Танок маленьких лебедів" з балету "Лебедине озеро", "Пролісок" з циклу "Пори року",</a:t>
            </a:r>
            <a:endParaRPr lang="ru-RU" dirty="0"/>
          </a:p>
          <a:p>
            <a:r>
              <a:rPr lang="uk-UA" dirty="0"/>
              <a:t>7.   </a:t>
            </a:r>
            <a:r>
              <a:rPr lang="uk-UA" i="1" dirty="0"/>
              <a:t>Е. </a:t>
            </a:r>
            <a:r>
              <a:rPr lang="uk-UA" i="1" dirty="0" err="1"/>
              <a:t>Ґріґ</a:t>
            </a:r>
            <a:r>
              <a:rPr lang="uk-UA" i="1" dirty="0"/>
              <a:t> </a:t>
            </a:r>
            <a:r>
              <a:rPr lang="uk-UA" dirty="0"/>
              <a:t>"Ранок", "В печері гірського короля" із сюїти "Пер </a:t>
            </a:r>
            <a:r>
              <a:rPr lang="uk-UA" dirty="0" err="1"/>
              <a:t>Ґюнт</a:t>
            </a:r>
            <a:r>
              <a:rPr lang="uk-UA" dirty="0"/>
              <a:t>".</a:t>
            </a:r>
            <a:endParaRPr lang="ru-RU" dirty="0"/>
          </a:p>
          <a:p>
            <a:r>
              <a:rPr lang="uk-UA" dirty="0"/>
              <a:t>8.   Анімаційна композиція "Поїзд".</a:t>
            </a:r>
            <a:endParaRPr lang="ru-RU" dirty="0"/>
          </a:p>
          <a:p>
            <a:r>
              <a:rPr lang="uk-UA" dirty="0"/>
              <a:t>9.   "</a:t>
            </a:r>
            <a:r>
              <a:rPr lang="uk-UA" dirty="0" err="1"/>
              <a:t>Рара</a:t>
            </a:r>
            <a:r>
              <a:rPr lang="en-US" dirty="0"/>
              <a:t>g</a:t>
            </a:r>
            <a:r>
              <a:rPr lang="uk-UA" dirty="0"/>
              <a:t>е</a:t>
            </a:r>
            <a:r>
              <a:rPr lang="en-US" dirty="0"/>
              <a:t>n</a:t>
            </a:r>
            <a:r>
              <a:rPr lang="uk-UA" dirty="0"/>
              <a:t>о </a:t>
            </a:r>
            <a:r>
              <a:rPr lang="en-US" dirty="0"/>
              <a:t>Rondo </a:t>
            </a:r>
            <a:r>
              <a:rPr lang="en-US" dirty="0" err="1"/>
              <a:t>Veneziano</a:t>
            </a:r>
            <a:r>
              <a:rPr lang="uk-UA" dirty="0" smtClean="0"/>
              <a:t>".</a:t>
            </a:r>
          </a:p>
          <a:p>
            <a:r>
              <a:rPr lang="uk-UA" dirty="0"/>
              <a:t>10. </a:t>
            </a:r>
            <a:r>
              <a:rPr lang="uk-UA" i="1" dirty="0"/>
              <a:t>М. Мусоргський </a:t>
            </a:r>
            <a:r>
              <a:rPr lang="uk-UA" dirty="0"/>
              <a:t>"Баба Яга", "Старий замок" з циклу "Кар­тинки з виставки".</a:t>
            </a:r>
            <a:endParaRPr lang="ru-RU" dirty="0"/>
          </a:p>
          <a:p>
            <a:r>
              <a:rPr lang="uk-UA" dirty="0"/>
              <a:t>11. </a:t>
            </a:r>
            <a:r>
              <a:rPr lang="uk-UA" i="1" dirty="0"/>
              <a:t>М. </a:t>
            </a:r>
            <a:r>
              <a:rPr lang="uk-UA" i="1" dirty="0" err="1"/>
              <a:t>Равель</a:t>
            </a:r>
            <a:r>
              <a:rPr lang="uk-UA" i="1" dirty="0"/>
              <a:t> </a:t>
            </a:r>
            <a:r>
              <a:rPr lang="uk-UA" dirty="0"/>
              <a:t>"Гра води"</a:t>
            </a:r>
            <a:endParaRPr lang="ru-RU" dirty="0"/>
          </a:p>
          <a:p>
            <a:r>
              <a:rPr lang="uk-UA" dirty="0"/>
              <a:t>12. </a:t>
            </a:r>
            <a:r>
              <a:rPr lang="uk-UA" i="1" dirty="0"/>
              <a:t>Г.  </a:t>
            </a:r>
            <a:r>
              <a:rPr lang="uk-UA" i="1" dirty="0" err="1"/>
              <a:t>Свірідов</a:t>
            </a:r>
            <a:r>
              <a:rPr lang="uk-UA" i="1" dirty="0"/>
              <a:t>  </a:t>
            </a:r>
            <a:r>
              <a:rPr lang="uk-UA" dirty="0"/>
              <a:t>Музична  ілюстрація   "Метелиця",   "Весна  та</a:t>
            </a:r>
            <a:endParaRPr lang="ru-RU" dirty="0"/>
          </a:p>
          <a:p>
            <a:r>
              <a:rPr lang="uk-UA" dirty="0"/>
              <a:t>осінь".</a:t>
            </a:r>
            <a:endParaRPr lang="ru-RU" dirty="0"/>
          </a:p>
          <a:p>
            <a:r>
              <a:rPr lang="uk-UA" dirty="0"/>
              <a:t>13-А. </a:t>
            </a:r>
            <a:r>
              <a:rPr lang="uk-UA" i="1" dirty="0" err="1"/>
              <a:t>Лядов</a:t>
            </a:r>
            <a:r>
              <a:rPr lang="uk-UA" i="1" dirty="0"/>
              <a:t> </a:t>
            </a:r>
            <a:r>
              <a:rPr lang="uk-UA" dirty="0"/>
              <a:t>Картинка до російської народної казки  "Баба Яга".</a:t>
            </a:r>
            <a:endParaRPr lang="ru-RU" dirty="0"/>
          </a:p>
          <a:p>
            <a:r>
              <a:rPr lang="uk-UA" dirty="0"/>
              <a:t>14- Інструментальні імпровізації.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053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98061530"/>
              </p:ext>
            </p:extLst>
          </p:nvPr>
        </p:nvGraphicFramePr>
        <p:xfrm>
          <a:off x="943429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584" y="1017529"/>
            <a:ext cx="8003232" cy="57606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b="1" dirty="0" smtClean="0"/>
              <a:t>1</a:t>
            </a:r>
            <a:r>
              <a:rPr lang="uk-UA" b="1" dirty="0"/>
              <a:t>.</a:t>
            </a:r>
            <a:r>
              <a:rPr lang="uk-UA" dirty="0"/>
              <a:t>   </a:t>
            </a:r>
            <a:r>
              <a:rPr lang="uk-UA" i="1" dirty="0"/>
              <a:t>Е. </a:t>
            </a:r>
            <a:r>
              <a:rPr lang="uk-UA" i="1" dirty="0" err="1"/>
              <a:t>Ґріґ</a:t>
            </a:r>
            <a:r>
              <a:rPr lang="uk-UA" i="1" dirty="0"/>
              <a:t> </a:t>
            </a:r>
            <a:r>
              <a:rPr lang="uk-UA" dirty="0"/>
              <a:t>Танок </a:t>
            </a:r>
            <a:r>
              <a:rPr lang="uk-UA" dirty="0" err="1"/>
              <a:t>Анітри</a:t>
            </a:r>
            <a:r>
              <a:rPr lang="uk-UA" dirty="0"/>
              <a:t> з сюїти "Пер </a:t>
            </a:r>
            <a:r>
              <a:rPr lang="uk-UA" dirty="0" err="1"/>
              <a:t>Ґюнт</a:t>
            </a:r>
            <a:r>
              <a:rPr lang="uk-UA" dirty="0"/>
              <a:t>".</a:t>
            </a:r>
            <a:endParaRPr lang="ru-RU" dirty="0"/>
          </a:p>
          <a:p>
            <a:r>
              <a:rPr lang="uk-UA" dirty="0"/>
              <a:t>2.   </a:t>
            </a:r>
            <a:r>
              <a:rPr lang="uk-UA" i="1" dirty="0"/>
              <a:t>Л. </a:t>
            </a:r>
            <a:r>
              <a:rPr lang="uk-UA" i="1" dirty="0" err="1"/>
              <a:t>Бокеріні</a:t>
            </a:r>
            <a:r>
              <a:rPr lang="uk-UA" i="1" dirty="0"/>
              <a:t> </a:t>
            </a:r>
            <a:r>
              <a:rPr lang="uk-UA" dirty="0"/>
              <a:t>"Менует".</a:t>
            </a:r>
            <a:endParaRPr lang="ru-RU" dirty="0"/>
          </a:p>
          <a:p>
            <a:r>
              <a:rPr lang="uk-UA" dirty="0"/>
              <a:t>3.   </a:t>
            </a:r>
            <a:r>
              <a:rPr lang="uk-UA" i="1" dirty="0"/>
              <a:t>Український танок </a:t>
            </a:r>
            <a:r>
              <a:rPr lang="uk-UA" dirty="0"/>
              <a:t>"Гопак".</a:t>
            </a:r>
            <a:endParaRPr lang="ru-RU" dirty="0"/>
          </a:p>
          <a:p>
            <a:r>
              <a:rPr lang="uk-UA" dirty="0"/>
              <a:t>4.   </a:t>
            </a:r>
            <a:r>
              <a:rPr lang="uk-UA" i="1" dirty="0"/>
              <a:t>М. </a:t>
            </a:r>
            <a:r>
              <a:rPr lang="uk-UA" i="1" dirty="0" err="1"/>
              <a:t>Равель</a:t>
            </a:r>
            <a:r>
              <a:rPr lang="uk-UA" i="1" dirty="0"/>
              <a:t> </a:t>
            </a:r>
            <a:r>
              <a:rPr lang="uk-UA" dirty="0"/>
              <a:t>"Болеро".</a:t>
            </a:r>
            <a:endParaRPr lang="ru-RU" dirty="0"/>
          </a:p>
          <a:p>
            <a:r>
              <a:rPr lang="uk-UA" dirty="0"/>
              <a:t>5.   Інструментальні імпровізації.</a:t>
            </a:r>
            <a:endParaRPr lang="ru-RU" dirty="0"/>
          </a:p>
          <a:p>
            <a:endParaRPr lang="uk-UA" b="1" dirty="0" smtClean="0"/>
          </a:p>
          <a:p>
            <a:endParaRPr lang="uk-UA" b="1" dirty="0"/>
          </a:p>
          <a:p>
            <a:pPr marL="0" indent="0">
              <a:buNone/>
            </a:pPr>
            <a:endParaRPr lang="ru-RU" dirty="0"/>
          </a:p>
          <a:p>
            <a:r>
              <a:rPr lang="uk-UA" b="1" dirty="0"/>
              <a:t>1.</a:t>
            </a:r>
            <a:r>
              <a:rPr lang="uk-UA" dirty="0"/>
              <a:t>   </a:t>
            </a:r>
            <a:r>
              <a:rPr lang="uk-UA" dirty="0" err="1"/>
              <a:t>Аудіозаписи</a:t>
            </a:r>
            <a:r>
              <a:rPr lang="uk-UA" dirty="0"/>
              <a:t> звуків вітру, грому, дощу, морського прибою, співу пташок, комах, тварин, дельфінів, рубання дерева, яке зго­дом падає, стуку в двері, "фарфорового" та "кришталевого" звуків, дзвону монет та металевих ложок.</a:t>
            </a:r>
            <a:endParaRPr lang="ru-RU" dirty="0"/>
          </a:p>
          <a:p>
            <a:r>
              <a:rPr lang="uk-UA" dirty="0"/>
              <a:t>2.   </a:t>
            </a:r>
            <a:r>
              <a:rPr lang="uk-UA" i="1" dirty="0"/>
              <a:t>Ф. </a:t>
            </a:r>
            <a:r>
              <a:rPr lang="uk-UA" i="1" dirty="0" err="1"/>
              <a:t>Куперен</a:t>
            </a:r>
            <a:r>
              <a:rPr lang="uk-UA" i="1" dirty="0"/>
              <a:t> </a:t>
            </a:r>
            <a:r>
              <a:rPr lang="uk-UA" dirty="0"/>
              <a:t>"Метелик".</a:t>
            </a:r>
            <a:endParaRPr lang="ru-RU" dirty="0"/>
          </a:p>
          <a:p>
            <a:r>
              <a:rPr lang="uk-UA" dirty="0"/>
              <a:t>3.   </a:t>
            </a:r>
            <a:r>
              <a:rPr lang="uk-UA" i="1" dirty="0"/>
              <a:t>Ж. Р* Рамо </a:t>
            </a:r>
            <a:r>
              <a:rPr lang="uk-UA" dirty="0"/>
              <a:t>"Молоточки", "Перекличка птахів".</a:t>
            </a:r>
            <a:endParaRPr lang="ru-RU" dirty="0"/>
          </a:p>
          <a:p>
            <a:r>
              <a:rPr lang="uk-UA" dirty="0"/>
              <a:t>4.   </a:t>
            </a:r>
            <a:r>
              <a:rPr lang="uk-UA" i="1" dirty="0"/>
              <a:t>Л. </a:t>
            </a:r>
            <a:r>
              <a:rPr lang="uk-UA" i="1" dirty="0" err="1"/>
              <a:t>Дакен</a:t>
            </a:r>
            <a:r>
              <a:rPr lang="uk-UA" i="1" dirty="0"/>
              <a:t> </a:t>
            </a:r>
            <a:r>
              <a:rPr lang="uk-UA" dirty="0"/>
              <a:t>"Зозуля"</a:t>
            </a:r>
            <a:endParaRPr lang="ru-RU" dirty="0"/>
          </a:p>
          <a:p>
            <a:r>
              <a:rPr lang="uk-UA" dirty="0"/>
              <a:t>5.   Інструментальні імпровізації.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914400" y="2845480"/>
            <a:ext cx="8856982" cy="813648"/>
            <a:chOff x="-558608" y="-841560"/>
            <a:chExt cx="8733835" cy="111384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558608" y="-841560"/>
              <a:ext cx="8229600" cy="1113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4373" y="-732814"/>
              <a:ext cx="8120854" cy="1005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uk-UA" sz="2800" b="1" dirty="0" smtClean="0"/>
                <a:t>Слухання та прислухання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13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3012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b="1" dirty="0" smtClean="0"/>
              <a:t>1</a:t>
            </a:r>
            <a:r>
              <a:rPr lang="uk-UA" b="1" dirty="0"/>
              <a:t>.</a:t>
            </a:r>
            <a:r>
              <a:rPr lang="uk-UA" dirty="0"/>
              <a:t>   </a:t>
            </a:r>
            <a:r>
              <a:rPr lang="en-US" dirty="0"/>
              <a:t>Le muse Rondo </a:t>
            </a:r>
            <a:r>
              <a:rPr lang="en-US" dirty="0" err="1"/>
              <a:t>Veneziano</a:t>
            </a:r>
            <a:r>
              <a:rPr lang="uk-UA" dirty="0"/>
              <a:t>,</a:t>
            </a:r>
            <a:endParaRPr lang="ru-RU" dirty="0"/>
          </a:p>
          <a:p>
            <a:r>
              <a:rPr lang="uk-UA" dirty="0"/>
              <a:t>2.   </a:t>
            </a:r>
            <a:r>
              <a:rPr lang="en-US" dirty="0" err="1"/>
              <a:t>Floralis</a:t>
            </a:r>
            <a:r>
              <a:rPr lang="en-US" dirty="0"/>
              <a:t> Rondo </a:t>
            </a:r>
            <a:r>
              <a:rPr lang="en-US" dirty="0" err="1"/>
              <a:t>Veneziano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3.   Ода осені: релаксаційна композиція зі звуками струмка.</a:t>
            </a:r>
            <a:endParaRPr lang="ru-RU" dirty="0"/>
          </a:p>
          <a:p>
            <a:r>
              <a:rPr lang="uk-UA" dirty="0"/>
              <a:t>4.   </a:t>
            </a:r>
            <a:r>
              <a:rPr lang="uk-UA" i="1" dirty="0"/>
              <a:t>Кріс </a:t>
            </a:r>
            <a:r>
              <a:rPr lang="uk-UA" i="1" dirty="0" err="1"/>
              <a:t>Мічел</a:t>
            </a:r>
            <a:r>
              <a:rPr lang="uk-UA" i="1" dirty="0"/>
              <a:t>. </a:t>
            </a:r>
            <a:r>
              <a:rPr lang="en-US" dirty="0"/>
              <a:t>D</a:t>
            </a:r>
            <a:r>
              <a:rPr lang="uk-UA" dirty="0"/>
              <a:t>о</a:t>
            </a:r>
            <a:r>
              <a:rPr lang="en-US" dirty="0" err="1"/>
              <a:t>lphin</a:t>
            </a:r>
            <a:r>
              <a:rPr lang="en-US" dirty="0"/>
              <a:t> </a:t>
            </a:r>
            <a:r>
              <a:rPr lang="en-US" dirty="0" err="1"/>
              <a:t>Lov</a:t>
            </a:r>
            <a:r>
              <a:rPr lang="uk-UA" dirty="0"/>
              <a:t>е.</a:t>
            </a:r>
            <a:endParaRPr lang="ru-RU" dirty="0"/>
          </a:p>
          <a:p>
            <a:r>
              <a:rPr lang="uk-UA" dirty="0"/>
              <a:t>5-   Релаксаційна   композиція   "Зцілення"   зі   звуками   мови дельфінів,</a:t>
            </a:r>
            <a:endParaRPr lang="ru-RU" dirty="0"/>
          </a:p>
          <a:p>
            <a:r>
              <a:rPr lang="uk-UA" dirty="0"/>
              <a:t>6.   </a:t>
            </a:r>
            <a:r>
              <a:rPr lang="en-US" i="1" dirty="0"/>
              <a:t>K</a:t>
            </a:r>
            <a:r>
              <a:rPr lang="ru-RU" i="1" dirty="0"/>
              <a:t>.</a:t>
            </a:r>
            <a:r>
              <a:rPr lang="uk-UA" i="1" dirty="0"/>
              <a:t> Сен-</a:t>
            </a:r>
            <a:r>
              <a:rPr lang="uk-UA" i="1" dirty="0" err="1"/>
              <a:t>Санс</a:t>
            </a:r>
            <a:r>
              <a:rPr lang="uk-UA" i="1" dirty="0"/>
              <a:t> </a:t>
            </a:r>
            <a:r>
              <a:rPr lang="uk-UA" dirty="0"/>
              <a:t>"Карнавал тварин", "Акваріум", "Лебідь".</a:t>
            </a:r>
            <a:endParaRPr lang="ru-RU" dirty="0"/>
          </a:p>
          <a:p>
            <a:r>
              <a:rPr lang="uk-UA" dirty="0"/>
              <a:t>7.   </a:t>
            </a:r>
            <a:r>
              <a:rPr lang="uk-UA" i="1" dirty="0"/>
              <a:t>К* Дебюссі </a:t>
            </a:r>
            <a:r>
              <a:rPr lang="uk-UA" dirty="0"/>
              <a:t>"Сніг танцює" з циклу "Дитячий куточок" зі звуками вітру (обр. С. </a:t>
            </a:r>
            <a:r>
              <a:rPr lang="uk-UA" dirty="0" err="1"/>
              <a:t>Недериці</a:t>
            </a:r>
            <a:r>
              <a:rPr lang="uk-UA" dirty="0"/>
              <a:t>), "Місячне сяйво".</a:t>
            </a:r>
            <a:endParaRPr lang="ru-RU" dirty="0"/>
          </a:p>
          <a:p>
            <a:r>
              <a:rPr lang="uk-UA" dirty="0"/>
              <a:t>8.   Мультфільм "Українська колискова" співає Н. Матвієнко.</a:t>
            </a:r>
            <a:endParaRPr lang="ru-RU" dirty="0"/>
          </a:p>
          <a:p>
            <a:r>
              <a:rPr lang="uk-UA" dirty="0"/>
              <a:t>9.   </a:t>
            </a:r>
            <a:r>
              <a:rPr lang="uk-UA" i="1" dirty="0"/>
              <a:t>Ф. Ліст </a:t>
            </a:r>
            <a:r>
              <a:rPr lang="uk-UA" dirty="0"/>
              <a:t>"Мрії кохання".</a:t>
            </a:r>
            <a:endParaRPr lang="ru-RU" dirty="0"/>
          </a:p>
          <a:p>
            <a:r>
              <a:rPr lang="uk-UA" dirty="0"/>
              <a:t>10. 77. </a:t>
            </a:r>
            <a:r>
              <a:rPr lang="uk-UA" i="1" dirty="0"/>
              <a:t>Чайковський </a:t>
            </a:r>
            <a:r>
              <a:rPr lang="uk-UA" dirty="0"/>
              <a:t>"Хор", "Шарманщик співає" з циклу "Ди­тячий альбом".</a:t>
            </a:r>
            <a:endParaRPr lang="ru-RU" dirty="0"/>
          </a:p>
          <a:p>
            <a:r>
              <a:rPr lang="uk-UA" i="1" dirty="0"/>
              <a:t>11. И. С. Бах </a:t>
            </a:r>
            <a:r>
              <a:rPr lang="uk-UA" dirty="0"/>
              <a:t>Арія з сюїти № 3.</a:t>
            </a:r>
            <a:endParaRPr lang="ru-RU" dirty="0"/>
          </a:p>
          <a:p>
            <a:r>
              <a:rPr lang="uk-UA" i="1" dirty="0"/>
              <a:t>12. </a:t>
            </a:r>
            <a:r>
              <a:rPr lang="uk-UA" i="1" dirty="0" err="1"/>
              <a:t>Вангеліс</a:t>
            </a:r>
            <a:r>
              <a:rPr lang="uk-UA" i="1" dirty="0"/>
              <a:t> </a:t>
            </a:r>
            <a:r>
              <a:rPr lang="uk-UA" dirty="0"/>
              <a:t>"Прелюдія".</a:t>
            </a:r>
            <a:endParaRPr lang="ru-RU" dirty="0"/>
          </a:p>
          <a:p>
            <a:r>
              <a:rPr lang="uk-UA" i="1" dirty="0"/>
              <a:t>13. Ж. Масне </a:t>
            </a:r>
            <a:r>
              <a:rPr lang="uk-UA" dirty="0"/>
              <a:t>"Елегія".</a:t>
            </a:r>
            <a:endParaRPr lang="ru-RU" dirty="0"/>
          </a:p>
          <a:p>
            <a:r>
              <a:rPr lang="uk-UA" dirty="0"/>
              <a:t>14. </a:t>
            </a:r>
            <a:r>
              <a:rPr lang="uk-UA" i="1" dirty="0"/>
              <a:t>Е. </a:t>
            </a:r>
            <a:r>
              <a:rPr lang="uk-UA" i="1" dirty="0" err="1"/>
              <a:t>Ґріґ</a:t>
            </a:r>
            <a:r>
              <a:rPr lang="uk-UA" i="1" dirty="0"/>
              <a:t> </a:t>
            </a:r>
            <a:r>
              <a:rPr lang="uk-UA" dirty="0"/>
              <a:t>"Колискова".</a:t>
            </a:r>
            <a:endParaRPr lang="ru-RU" dirty="0"/>
          </a:p>
          <a:p>
            <a:r>
              <a:rPr lang="uk-UA" dirty="0"/>
              <a:t>15. </a:t>
            </a:r>
            <a:r>
              <a:rPr lang="ru-RU" dirty="0"/>
              <a:t>П</a:t>
            </a:r>
            <a:r>
              <a:rPr lang="uk-UA" dirty="0"/>
              <a:t>. </a:t>
            </a:r>
            <a:r>
              <a:rPr lang="uk-UA" i="1" dirty="0" err="1"/>
              <a:t>Масканьї</a:t>
            </a:r>
            <a:r>
              <a:rPr lang="uk-UA" i="1" dirty="0"/>
              <a:t> </a:t>
            </a:r>
            <a:r>
              <a:rPr lang="uk-UA" dirty="0"/>
              <a:t>"Інтермецо" з опери "Сільська честь".</a:t>
            </a:r>
            <a:endParaRPr lang="ru-RU" dirty="0"/>
          </a:p>
          <a:p>
            <a:r>
              <a:rPr lang="uk-UA" dirty="0"/>
              <a:t>16. Д </a:t>
            </a:r>
            <a:r>
              <a:rPr lang="uk-UA" i="1" dirty="0" err="1"/>
              <a:t>Красноухов</a:t>
            </a:r>
            <a:r>
              <a:rPr lang="uk-UA" i="1" dirty="0"/>
              <a:t> </a:t>
            </a:r>
            <a:r>
              <a:rPr lang="uk-UA" dirty="0"/>
              <a:t>"Після всього" з альбому "Краплини веселки".</a:t>
            </a:r>
            <a:endParaRPr lang="ru-RU" dirty="0"/>
          </a:p>
          <a:p>
            <a:r>
              <a:rPr lang="uk-UA" dirty="0"/>
              <a:t>17. Інструментальні імпровізації.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446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ЗИКА\Symphonymus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8988"/>
            <a:ext cx="1108054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945948"/>
            <a:ext cx="8229600" cy="3384376"/>
          </a:xfrm>
          <a:scene3d>
            <a:camera prst="perspectiveRelaxed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48680"/>
            <a:ext cx="536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 descr="C:\Users\Olesya\Desktop\фото 1\SDC135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b="11856"/>
          <a:stretch/>
        </p:blipFill>
        <p:spPr bwMode="auto">
          <a:xfrm>
            <a:off x="1763688" y="1547701"/>
            <a:ext cx="6683931" cy="5305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ЗИКА\Symphonymusi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959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797151"/>
            <a:ext cx="11161240" cy="2037329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2" y="431900"/>
            <a:ext cx="9073008" cy="39604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/>
              <a:t>У перекладі з грецької термін </a:t>
            </a:r>
            <a:r>
              <a:rPr lang="uk-UA" b="1" dirty="0"/>
              <a:t>"музикотерапія" </a:t>
            </a:r>
            <a:r>
              <a:rPr lang="uk-UA" dirty="0"/>
              <a:t>означає "</a:t>
            </a:r>
            <a:r>
              <a:rPr lang="uk-UA" b="1" dirty="0"/>
              <a:t>зці­лення музикою</a:t>
            </a:r>
            <a:r>
              <a:rPr lang="uk-UA" b="1" dirty="0" smtClean="0"/>
              <a:t>".</a:t>
            </a:r>
          </a:p>
          <a:p>
            <a:pPr marL="0" indent="0">
              <a:buNone/>
            </a:pPr>
            <a:endParaRPr lang="uk-UA" b="1" dirty="0" smtClean="0"/>
          </a:p>
          <a:p>
            <a:r>
              <a:rPr lang="uk-UA" dirty="0" smtClean="0"/>
              <a:t> </a:t>
            </a:r>
            <a:r>
              <a:rPr lang="uk-UA" b="1" dirty="0" smtClean="0"/>
              <a:t>В </a:t>
            </a:r>
            <a:r>
              <a:rPr lang="uk-UA" b="1" dirty="0"/>
              <a:t>педагогічному сенсі</a:t>
            </a:r>
            <a:r>
              <a:rPr lang="uk-UA" dirty="0"/>
              <a:t>, музикотерапія може бути дієвою допомогою в оптимізації навчально-виховної роботи, спрямованої на формування та розвиток особливої новітньої </a:t>
            </a:r>
            <a:r>
              <a:rPr lang="uk-UA" dirty="0" err="1"/>
              <a:t>психокультури</a:t>
            </a:r>
            <a:r>
              <a:rPr lang="uk-UA" dirty="0"/>
              <a:t>, яка в майбутньому, на думку вчених, дасть людству шанс на виживання й розквіт. </a:t>
            </a:r>
            <a:endParaRPr lang="ru-RU" dirty="0"/>
          </a:p>
        </p:txBody>
      </p:sp>
      <p:pic>
        <p:nvPicPr>
          <p:cNvPr id="2052" name="Picture 4" descr="D:\МУЗИКА\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27611"/>
            <a:ext cx="566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7"/>
            <a:ext cx="5861241" cy="6597353"/>
          </a:xfrm>
          <a:solidFill>
            <a:schemeClr val="bg1"/>
          </a:solidFill>
          <a:effectLst>
            <a:glow rad="609600">
              <a:schemeClr val="bg1">
                <a:alpha val="40000"/>
              </a:schemeClr>
            </a:glow>
            <a:softEdge rad="190500"/>
          </a:effectLst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uk-UA" sz="3000" b="1" dirty="0" smtClean="0"/>
              <a:t>Парціальна програма </a:t>
            </a:r>
            <a:r>
              <a:rPr lang="uk-UA" sz="3000" b="1" dirty="0"/>
              <a:t>"Веселкова музикотера­пія: </a:t>
            </a:r>
            <a:r>
              <a:rPr lang="uk-UA" sz="3000" b="1" dirty="0" err="1"/>
              <a:t>оздоровчо</a:t>
            </a:r>
            <a:r>
              <a:rPr lang="uk-UA" sz="3000" b="1" dirty="0"/>
              <a:t>-освітня робота з дітьми старшого дошкільного віку" </a:t>
            </a:r>
            <a:r>
              <a:rPr lang="uk-UA" sz="3000" b="1" dirty="0" smtClean="0"/>
              <a:t>базується на ідеях: </a:t>
            </a:r>
          </a:p>
          <a:p>
            <a:pPr marL="457200" lvl="1" indent="0">
              <a:buNone/>
            </a:pPr>
            <a:endParaRPr lang="uk-UA" sz="26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uk-UA" sz="2600" dirty="0" smtClean="0"/>
              <a:t>"</a:t>
            </a:r>
            <a:r>
              <a:rPr lang="uk-UA" sz="2600" dirty="0"/>
              <a:t>ритмопластичного виховання" Еміля Жак-</a:t>
            </a:r>
            <a:r>
              <a:rPr lang="uk-UA" sz="2600" dirty="0" err="1"/>
              <a:t>Далькроза</a:t>
            </a:r>
            <a:r>
              <a:rPr lang="uk-UA" sz="2600" dirty="0"/>
              <a:t> </a:t>
            </a:r>
            <a:r>
              <a:rPr lang="uk-UA" sz="2600" i="1" dirty="0"/>
              <a:t>/ </a:t>
            </a:r>
            <a:r>
              <a:rPr lang="en-US" sz="2600" i="1" dirty="0"/>
              <a:t>Emile </a:t>
            </a:r>
            <a:r>
              <a:rPr lang="en-US" sz="2600" i="1" dirty="0" err="1"/>
              <a:t>Jaques</a:t>
            </a:r>
            <a:r>
              <a:rPr lang="uk-UA" sz="2600" i="1" dirty="0"/>
              <a:t>-</a:t>
            </a:r>
            <a:r>
              <a:rPr lang="en-US" sz="2600" i="1" dirty="0" err="1" smtClean="0"/>
              <a:t>Dalcroze</a:t>
            </a:r>
            <a:endParaRPr lang="uk-UA" sz="26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uk-UA" sz="2600" dirty="0" smtClean="0"/>
              <a:t>елементарного </a:t>
            </a:r>
            <a:r>
              <a:rPr lang="uk-UA" sz="2600" dirty="0"/>
              <a:t>музикування в розвитку творчого начала і само­стійності мислення дітей системи Карла </a:t>
            </a:r>
            <a:r>
              <a:rPr lang="uk-UA" sz="2600" dirty="0" err="1"/>
              <a:t>Орфа</a:t>
            </a:r>
            <a:r>
              <a:rPr lang="uk-UA" sz="2600" dirty="0"/>
              <a:t> </a:t>
            </a:r>
            <a:r>
              <a:rPr lang="uk-UA" sz="2600" i="1" dirty="0"/>
              <a:t>/</a:t>
            </a:r>
            <a:r>
              <a:rPr lang="en-US" sz="2600" i="1" dirty="0"/>
              <a:t>Carl Orff </a:t>
            </a:r>
            <a:r>
              <a:rPr lang="uk-UA" sz="2600" i="1" dirty="0"/>
              <a:t>/ </a:t>
            </a:r>
            <a:endParaRPr lang="uk-UA" sz="2600" i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uk-UA" sz="2600" dirty="0" smtClean="0"/>
              <a:t>ор­ганічного </a:t>
            </a:r>
            <a:r>
              <a:rPr lang="uk-UA" sz="2600" dirty="0"/>
              <a:t>взаємозв'язку музики, слова і жесту концепції Йоганна </a:t>
            </a:r>
            <a:r>
              <a:rPr lang="uk-UA" sz="2600" dirty="0" err="1"/>
              <a:t>Гердера</a:t>
            </a:r>
            <a:r>
              <a:rPr lang="uk-UA" sz="2600" dirty="0"/>
              <a:t> </a:t>
            </a:r>
            <a:r>
              <a:rPr lang="uk-UA" sz="2600" i="1" dirty="0"/>
              <a:t>/</a:t>
            </a:r>
            <a:r>
              <a:rPr lang="en-US" sz="2600" i="1" dirty="0"/>
              <a:t>Johann Herder</a:t>
            </a:r>
            <a:r>
              <a:rPr lang="uk-UA" sz="2600" i="1" dirty="0" smtClean="0"/>
              <a:t>/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uk-UA" sz="2600" dirty="0" smtClean="0"/>
              <a:t> важливості </a:t>
            </a:r>
            <a:r>
              <a:rPr lang="uk-UA" sz="2600" dirty="0"/>
              <a:t>значення фольклору, народних ладів і ритмів у дитячому музичному вихованні Бели </a:t>
            </a:r>
            <a:r>
              <a:rPr lang="uk-UA" sz="2600" dirty="0" err="1"/>
              <a:t>Бартока</a:t>
            </a:r>
            <a:r>
              <a:rPr lang="uk-UA" sz="2600" dirty="0"/>
              <a:t> </a:t>
            </a:r>
            <a:r>
              <a:rPr lang="uk-UA" sz="2600" i="1" dirty="0"/>
              <a:t>/</a:t>
            </a:r>
            <a:r>
              <a:rPr lang="en-US" sz="2600" i="1" dirty="0"/>
              <a:t>Bella Bartok</a:t>
            </a:r>
            <a:r>
              <a:rPr lang="uk-UA" sz="2600" i="1" dirty="0"/>
              <a:t>/ </a:t>
            </a:r>
            <a:endParaRPr lang="uk-UA" sz="2600" i="1" dirty="0" smtClean="0"/>
          </a:p>
          <a:p>
            <a:endParaRPr lang="ru-RU" dirty="0"/>
          </a:p>
        </p:txBody>
      </p:sp>
      <p:pic>
        <p:nvPicPr>
          <p:cNvPr id="3074" name="Picture 2" descr="http://www.danceit.org/dalcro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88924"/>
            <a:ext cx="1846902" cy="27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31.zvooq.ru/pic?type=artist&amp;id=483997&amp;size=300x435&amp;ext=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81" y="708894"/>
            <a:ext cx="2117342" cy="21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igilib.bu.edu/nafs/gallery_images/herder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01" y="260647"/>
            <a:ext cx="1858518" cy="23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МУЗИКА\апап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13" y="4293096"/>
            <a:ext cx="2348187" cy="17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00"/>
                    </a14:imgEffect>
                    <a14:imgEffect>
                      <a14:saturation sat="10000"/>
                    </a14:imgEffect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52980"/>
            <a:ext cx="7681060" cy="468052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uk-UA" dirty="0" smtClean="0"/>
              <a:t>пропагування </a:t>
            </a:r>
            <a:r>
              <a:rPr lang="uk-UA" dirty="0"/>
              <a:t>необхідності музики як джерела душевного збагачення й гармонійного виховання </a:t>
            </a:r>
            <a:r>
              <a:rPr lang="uk-UA" dirty="0" err="1"/>
              <a:t>Золтана</a:t>
            </a:r>
            <a:r>
              <a:rPr lang="uk-UA" dirty="0"/>
              <a:t> </a:t>
            </a:r>
            <a:r>
              <a:rPr lang="uk-UA" dirty="0" err="1"/>
              <a:t>Кодая</a:t>
            </a:r>
            <a:r>
              <a:rPr lang="uk-UA" dirty="0"/>
              <a:t> </a:t>
            </a:r>
            <a:r>
              <a:rPr lang="uk-UA" i="1" dirty="0"/>
              <a:t>/</a:t>
            </a:r>
            <a:r>
              <a:rPr lang="en-US" i="1" dirty="0"/>
              <a:t>Zoltan Kodaly</a:t>
            </a:r>
            <a:r>
              <a:rPr lang="uk-UA" i="1" dirty="0"/>
              <a:t>/ </a:t>
            </a:r>
            <a:endParaRPr lang="uk-UA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/>
              <a:t>абсолютної віри в безмежність ди­тячого потенціалу </a:t>
            </a:r>
            <a:r>
              <a:rPr lang="uk-UA" dirty="0" err="1"/>
              <a:t>Шінічі</a:t>
            </a:r>
            <a:r>
              <a:rPr lang="uk-UA" dirty="0"/>
              <a:t> </a:t>
            </a:r>
            <a:r>
              <a:rPr lang="uk-UA" dirty="0" err="1"/>
              <a:t>Сузукі</a:t>
            </a:r>
            <a:r>
              <a:rPr lang="uk-UA" dirty="0"/>
              <a:t> </a:t>
            </a:r>
            <a:r>
              <a:rPr lang="uk-UA" i="1" dirty="0"/>
              <a:t>/</a:t>
            </a:r>
            <a:r>
              <a:rPr lang="en-US" i="1" dirty="0"/>
              <a:t>Shinichi Suzuki</a:t>
            </a:r>
            <a:r>
              <a:rPr lang="uk-UA" i="1" dirty="0" smtClean="0"/>
              <a:t>/</a:t>
            </a:r>
            <a:r>
              <a:rPr lang="uk-UA" dirty="0" smtClean="0"/>
              <a:t>, </a:t>
            </a:r>
            <a:r>
              <a:rPr lang="uk-UA" dirty="0"/>
              <a:t>музичного навчання </a:t>
            </a:r>
            <a:r>
              <a:rPr lang="uk-UA" i="1" dirty="0" err="1"/>
              <a:t>Вальдорфської</a:t>
            </a:r>
            <a:r>
              <a:rPr lang="uk-UA" i="1" dirty="0"/>
              <a:t> педагогіки </a:t>
            </a:r>
            <a:endParaRPr lang="uk-UA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/>
              <a:t>А також використовува­ли ідеї чи окремі елементи концепції музично-раціональної пси­хотерапії </a:t>
            </a:r>
            <a:r>
              <a:rPr lang="uk-UA" i="1" dirty="0"/>
              <a:t>В. </a:t>
            </a:r>
            <a:r>
              <a:rPr lang="uk-UA" i="1" dirty="0" err="1"/>
              <a:t>Петрушина</a:t>
            </a:r>
            <a:r>
              <a:rPr lang="uk-UA" i="1" dirty="0"/>
              <a:t> </a:t>
            </a:r>
            <a:r>
              <a:rPr lang="uk-UA" dirty="0"/>
              <a:t>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/>
              <a:t>авторської системи </a:t>
            </a:r>
            <a:r>
              <a:rPr lang="uk-UA" dirty="0" err="1"/>
              <a:t>психокоригування</a:t>
            </a:r>
            <a:r>
              <a:rPr lang="uk-UA" dirty="0"/>
              <a:t> </a:t>
            </a:r>
            <a:r>
              <a:rPr lang="uk-UA" i="1" dirty="0"/>
              <a:t>В. </a:t>
            </a:r>
            <a:r>
              <a:rPr lang="uk-UA" i="1" dirty="0" err="1"/>
              <a:t>Драганчук</a:t>
            </a:r>
            <a:r>
              <a:rPr lang="uk-UA" dirty="0"/>
              <a:t>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/>
              <a:t> методики розвитку та комплексної корекції різних сторін психіки дітей дошкільного та молодшого шкільно­го віку </a:t>
            </a:r>
            <a:r>
              <a:rPr lang="uk-UA" i="1" dirty="0"/>
              <a:t>М. </a:t>
            </a:r>
            <a:r>
              <a:rPr lang="uk-UA" i="1" dirty="0" err="1"/>
              <a:t>Чистякової</a:t>
            </a:r>
            <a:r>
              <a:rPr lang="uk-UA" i="1" dirty="0"/>
              <a:t> </a:t>
            </a:r>
            <a:endParaRPr lang="uk-UA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/>
              <a:t>дослідження Г. </a:t>
            </a:r>
            <a:r>
              <a:rPr lang="uk-UA" i="1" dirty="0"/>
              <a:t>Побережної </a:t>
            </a:r>
            <a:r>
              <a:rPr lang="uk-UA" dirty="0"/>
              <a:t>про вико­ристання музикотерапії у процесі дитячої психокорекції.</a:t>
            </a:r>
            <a:endParaRPr lang="ru-RU" dirty="0"/>
          </a:p>
          <a:p>
            <a:endParaRPr lang="ru-RU" dirty="0"/>
          </a:p>
        </p:txBody>
      </p:sp>
      <p:pic>
        <p:nvPicPr>
          <p:cNvPr id="4099" name="Picture 3" descr="D:\МУЗИКА\опппо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43" y="4687280"/>
            <a:ext cx="4755165" cy="22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УЗИКА\32691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9491"/>
            <a:ext cx="3837037" cy="288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ЗИКА\Symphonymus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36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24838661"/>
              </p:ext>
            </p:extLst>
          </p:nvPr>
        </p:nvGraphicFramePr>
        <p:xfrm>
          <a:off x="467544" y="579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07935"/>
              </p:ext>
            </p:extLst>
          </p:nvPr>
        </p:nvGraphicFramePr>
        <p:xfrm>
          <a:off x="179512" y="836712"/>
          <a:ext cx="10009112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83408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45" y="0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29022"/>
              </p:ext>
            </p:extLst>
          </p:nvPr>
        </p:nvGraphicFramePr>
        <p:xfrm>
          <a:off x="179512" y="1484784"/>
          <a:ext cx="75243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056784" cy="1196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Методологічними </a:t>
            </a:r>
            <a:r>
              <a:rPr lang="uk-UA" sz="2800" b="1" dirty="0"/>
              <a:t>засадами побудови змісту програми є такі підходи:</a:t>
            </a:r>
            <a:br>
              <a:rPr lang="uk-UA" sz="2800" b="1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834082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5" y="0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515919"/>
              </p:ext>
            </p:extLst>
          </p:nvPr>
        </p:nvGraphicFramePr>
        <p:xfrm>
          <a:off x="467544" y="620688"/>
          <a:ext cx="8219256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91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ЗИКА\Symphonymusi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  <a14:imgEffect>
                      <a14:colorTemperature colorTemp="8375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5" y="12898"/>
            <a:ext cx="11372521" cy="6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4556251"/>
              </p:ext>
            </p:extLst>
          </p:nvPr>
        </p:nvGraphicFramePr>
        <p:xfrm>
          <a:off x="251520" y="116632"/>
          <a:ext cx="8229600" cy="164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020543"/>
              </p:ext>
            </p:extLst>
          </p:nvPr>
        </p:nvGraphicFramePr>
        <p:xfrm>
          <a:off x="-684584" y="1916832"/>
          <a:ext cx="86527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834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1772</Words>
  <Application>Microsoft Office PowerPoint</Application>
  <PresentationFormat>Экран (4:3)</PresentationFormat>
  <Paragraphs>160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Методологічними засадами побудови змісту програми є такі підходи: </vt:lpstr>
      <vt:lpstr>Презентация PowerPoint</vt:lpstr>
      <vt:lpstr>Презентация PowerPoint</vt:lpstr>
      <vt:lpstr> Очікувані результати: </vt:lpstr>
      <vt:lpstr> Впровадження парціальної програми "Весел­кова музикотерапія: оздоровчо-освітня робота з дітьми старшого дошкільного віку" в освітній процес дошкільної освіти сприятиме: </vt:lpstr>
      <vt:lpstr>Презентация PowerPoint</vt:lpstr>
      <vt:lpstr>Теми програми</vt:lpstr>
      <vt:lpstr>Організовуючи діяльність гуртка, музичний педагог має па­м'ятати про: </vt:lpstr>
      <vt:lpstr>Для успішного проведення музикотерапевтичної гурткової ро­боти ми рекомендуємо використовувати широкий арсенал специ­фічних методів та прийомів: </vt:lpstr>
      <vt:lpstr>Кожне музикотерапевтичне заняття містить такі види робо­ти: </vt:lpstr>
      <vt:lpstr>Презентация PowerPoint</vt:lpstr>
      <vt:lpstr>Презентация PowerPoint</vt:lpstr>
      <vt:lpstr>Спів та інсценізація пісень </vt:lpstr>
      <vt:lpstr>   Музично-танцювальна діяльність 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</dc:creator>
  <cp:lastModifiedBy>Olesya</cp:lastModifiedBy>
  <cp:revision>25</cp:revision>
  <dcterms:created xsi:type="dcterms:W3CDTF">2016-03-14T12:16:50Z</dcterms:created>
  <dcterms:modified xsi:type="dcterms:W3CDTF">2018-01-22T13:58:36Z</dcterms:modified>
</cp:coreProperties>
</file>