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37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FBA7F-8B4F-46AF-BDD7-EBAAA650D707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A1A1F-648F-4C93-ACD9-6DAA73ADE8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354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gc234826ef4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3" name="Google Shape;563;gc234826ef4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type A" type="blank">
  <p:cSld name="Blank type A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1"/>
          <p:cNvSpPr/>
          <p:nvPr/>
        </p:nvSpPr>
        <p:spPr>
          <a:xfrm>
            <a:off x="1018667" y="-1648367"/>
            <a:ext cx="10154800" cy="10154800"/>
          </a:xfrm>
          <a:prstGeom prst="ellipse">
            <a:avLst/>
          </a:prstGeom>
          <a:noFill/>
          <a:ln w="9525" cap="flat" cmpd="sng">
            <a:solidFill>
              <a:srgbClr val="E8E8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6" name="Google Shape;116;p11"/>
          <p:cNvSpPr/>
          <p:nvPr/>
        </p:nvSpPr>
        <p:spPr>
          <a:xfrm>
            <a:off x="1597733" y="-1069300"/>
            <a:ext cx="8996000" cy="8996000"/>
          </a:xfrm>
          <a:prstGeom prst="ellipse">
            <a:avLst/>
          </a:prstGeom>
          <a:noFill/>
          <a:ln w="9525" cap="flat" cmpd="sng">
            <a:solidFill>
              <a:srgbClr val="E8E8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7" name="Google Shape;117;p11"/>
          <p:cNvSpPr/>
          <p:nvPr/>
        </p:nvSpPr>
        <p:spPr>
          <a:xfrm>
            <a:off x="3023867" y="356833"/>
            <a:ext cx="6144400" cy="6144400"/>
          </a:xfrm>
          <a:prstGeom prst="ellipse">
            <a:avLst/>
          </a:prstGeom>
          <a:noFill/>
          <a:ln w="9525" cap="flat" cmpd="sng">
            <a:solidFill>
              <a:srgbClr val="E8E8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8" name="Google Shape;118;p11"/>
          <p:cNvSpPr/>
          <p:nvPr/>
        </p:nvSpPr>
        <p:spPr>
          <a:xfrm>
            <a:off x="-939800" y="-3606800"/>
            <a:ext cx="14071600" cy="14071600"/>
          </a:xfrm>
          <a:prstGeom prst="donut">
            <a:avLst>
              <a:gd name="adj" fmla="val 10467"/>
            </a:avLst>
          </a:prstGeom>
          <a:solidFill>
            <a:srgbClr val="000000">
              <a:alpha val="6539"/>
            </a:srgbClr>
          </a:solidFill>
          <a:ln>
            <a:noFill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9" name="Google Shape;119;p11"/>
          <p:cNvSpPr/>
          <p:nvPr/>
        </p:nvSpPr>
        <p:spPr>
          <a:xfrm>
            <a:off x="11408000" y="6101933"/>
            <a:ext cx="580800" cy="5808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0" name="Google Shape;120;p11"/>
          <p:cNvSpPr txBox="1">
            <a:spLocks noGrp="1"/>
          </p:cNvSpPr>
          <p:nvPr>
            <p:ph type="sldNum" idx="12"/>
          </p:nvPr>
        </p:nvSpPr>
        <p:spPr>
          <a:xfrm>
            <a:off x="11407833" y="6101933"/>
            <a:ext cx="580800" cy="580800"/>
          </a:xfrm>
          <a:prstGeom prst="rect">
            <a:avLst/>
          </a:prstGeom>
        </p:spPr>
        <p:txBody>
          <a:bodyPr spcFirstLastPara="1" wrap="square" lIns="121897" tIns="121897" rIns="121897" bIns="121897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ctr"/>
            <a:fld id="{00000000-1234-1234-1234-123412341234}" type="slidenum">
              <a:rPr lang="en" smtClean="0"/>
              <a:pPr algn="ctr"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331164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aleway"/>
              <a:buNone/>
              <a:defRPr sz="44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4474658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p44"/>
          <p:cNvSpPr txBox="1"/>
          <p:nvPr/>
        </p:nvSpPr>
        <p:spPr>
          <a:xfrm>
            <a:off x="2435393" y="548679"/>
            <a:ext cx="1742940" cy="4307467"/>
          </a:xfrm>
          <a:prstGeom prst="rect">
            <a:avLst/>
          </a:prstGeom>
          <a:noFill/>
          <a:ln w="762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97" tIns="121897" rIns="121897" bIns="121897" anchor="t" anchorCtr="0">
            <a:noAutofit/>
          </a:bodyPr>
          <a:lstStyle/>
          <a:p>
            <a:pPr>
              <a:spcBef>
                <a:spcPts val="533"/>
              </a:spcBef>
              <a:spcAft>
                <a:spcPts val="533"/>
              </a:spcAft>
            </a:pP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oppins"/>
                <a:ea typeface="Poppins"/>
                <a:cs typeface="Poppins"/>
                <a:sym typeface="Poppins"/>
              </a:rPr>
              <a:t>Мотивац</a:t>
            </a: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oppins"/>
                <a:ea typeface="Poppins"/>
                <a:cs typeface="Poppins"/>
                <a:sym typeface="Poppins"/>
              </a:rPr>
              <a:t>ія</a:t>
            </a:r>
            <a:endParaRPr lang="uk-U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Poppins"/>
              <a:ea typeface="Poppins"/>
              <a:cs typeface="Poppins"/>
              <a:sym typeface="Poppins"/>
            </a:endParaRPr>
          </a:p>
          <a:p>
            <a:pPr>
              <a:spcBef>
                <a:spcPts val="533"/>
              </a:spcBef>
              <a:spcAft>
                <a:spcPts val="533"/>
              </a:spcAft>
            </a:pPr>
            <a:r>
              <a:rPr lang="uk-UA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oppins"/>
                <a:ea typeface="Poppins"/>
                <a:cs typeface="Poppins"/>
                <a:sym typeface="Poppins"/>
              </a:rPr>
              <a:t>Ресурси</a:t>
            </a:r>
          </a:p>
          <a:p>
            <a:pPr>
              <a:spcBef>
                <a:spcPts val="533"/>
              </a:spcBef>
              <a:spcAft>
                <a:spcPts val="533"/>
              </a:spcAft>
            </a:pPr>
            <a:r>
              <a:rPr lang="uk-UA" sz="1500" b="1" dirty="0">
                <a:solidFill>
                  <a:srgbClr val="FFC000"/>
                </a:solidFill>
                <a:latin typeface="Poppins"/>
                <a:ea typeface="Poppins"/>
                <a:cs typeface="Poppins"/>
                <a:sym typeface="Poppins"/>
              </a:rPr>
              <a:t>«100 речей які приносять радість»</a:t>
            </a:r>
          </a:p>
          <a:p>
            <a:pPr>
              <a:spcBef>
                <a:spcPts val="533"/>
              </a:spcBef>
              <a:spcAft>
                <a:spcPts val="533"/>
              </a:spcAft>
            </a:pPr>
            <a:r>
              <a:rPr lang="uk-UA" sz="1300" b="1" i="1" dirty="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Внутрішні:</a:t>
            </a:r>
          </a:p>
          <a:p>
            <a:pPr>
              <a:spcBef>
                <a:spcPts val="533"/>
              </a:spcBef>
              <a:spcAft>
                <a:spcPts val="533"/>
              </a:spcAft>
            </a:pPr>
            <a:r>
              <a:rPr lang="uk-UA" sz="1300" dirty="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(віра, інтелект, цінності,  енергетичний потенціал, самооцінка тощо) </a:t>
            </a:r>
          </a:p>
          <a:p>
            <a:pPr>
              <a:spcBef>
                <a:spcPts val="533"/>
              </a:spcBef>
              <a:spcAft>
                <a:spcPts val="533"/>
              </a:spcAft>
            </a:pPr>
            <a:r>
              <a:rPr lang="uk-UA" sz="1300" b="1" i="1" dirty="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Зовнішні:</a:t>
            </a:r>
          </a:p>
          <a:p>
            <a:pPr>
              <a:spcBef>
                <a:spcPts val="533"/>
              </a:spcBef>
              <a:spcAft>
                <a:spcPts val="533"/>
              </a:spcAft>
            </a:pPr>
            <a:r>
              <a:rPr lang="uk-UA" sz="1300" dirty="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(родина, колеги, гроші, мистецтво, спорт,  тощо) </a:t>
            </a:r>
          </a:p>
        </p:txBody>
      </p:sp>
      <p:sp>
        <p:nvSpPr>
          <p:cNvPr id="574" name="Google Shape;574;p44"/>
          <p:cNvSpPr txBox="1"/>
          <p:nvPr/>
        </p:nvSpPr>
        <p:spPr>
          <a:xfrm>
            <a:off x="172716" y="4939501"/>
            <a:ext cx="5824583" cy="1790105"/>
          </a:xfrm>
          <a:prstGeom prst="rect">
            <a:avLst/>
          </a:prstGeom>
          <a:noFill/>
          <a:ln w="76200" cap="flat" cmpd="sng">
            <a:solidFill>
              <a:srgbClr val="D5921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97" tIns="121897" rIns="121897" bIns="121897" anchor="t" anchorCtr="0">
            <a:noAutofit/>
          </a:bodyPr>
          <a:lstStyle/>
          <a:p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oppins"/>
                <a:ea typeface="Poppins"/>
                <a:cs typeface="Poppins"/>
                <a:sym typeface="Poppins"/>
              </a:rPr>
              <a:t>Методичний кейс</a:t>
            </a:r>
          </a:p>
          <a:p>
            <a:r>
              <a:rPr lang="en-US" sz="1500" b="1" i="1" dirty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#SWOT</a:t>
            </a:r>
            <a:r>
              <a:rPr lang="uk-UA" sz="1500" b="1" i="1" dirty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аналіз</a:t>
            </a:r>
          </a:p>
          <a:p>
            <a:r>
              <a:rPr lang="en-US" sz="1500" b="1" i="1" dirty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#</a:t>
            </a:r>
            <a:r>
              <a:rPr lang="uk-UA" sz="1500" b="1" i="1" dirty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Тайм-менеджмент </a:t>
            </a:r>
            <a:r>
              <a:rPr lang="uk-UA" sz="1500" dirty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:</a:t>
            </a:r>
          </a:p>
          <a:p>
            <a:r>
              <a:rPr lang="uk-UA" sz="1500" dirty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- Матриця </a:t>
            </a:r>
            <a:r>
              <a:rPr lang="uk-UA" sz="1500" dirty="0" smtClean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Ейзенхауера,  </a:t>
            </a:r>
            <a:r>
              <a:rPr lang="uk-UA" sz="1500" dirty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чек-лист</a:t>
            </a:r>
          </a:p>
          <a:p>
            <a:pPr marL="228594" indent="-228594">
              <a:buFontTx/>
              <a:buChar char="-"/>
            </a:pPr>
            <a:r>
              <a:rPr lang="uk-UA" sz="1500" dirty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капелюшки де Боно</a:t>
            </a:r>
          </a:p>
          <a:p>
            <a:pPr marL="228594" indent="-228594">
              <a:buFontTx/>
              <a:buChar char="-"/>
            </a:pPr>
            <a:r>
              <a:rPr lang="uk-UA" sz="1500" dirty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Інтелектуальні карти</a:t>
            </a:r>
          </a:p>
          <a:p>
            <a:pPr marL="228594" indent="-228594">
              <a:buFontTx/>
              <a:buChar char="-"/>
            </a:pPr>
            <a:r>
              <a:rPr lang="uk-UA" sz="1500" dirty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метод </a:t>
            </a:r>
            <a:r>
              <a:rPr lang="en-US" sz="1500" dirty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Pomodoro</a:t>
            </a:r>
            <a:r>
              <a:rPr lang="uk-UA" sz="1500" dirty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, піраміда Франкліна «Успіх»</a:t>
            </a:r>
          </a:p>
        </p:txBody>
      </p:sp>
      <p:sp>
        <p:nvSpPr>
          <p:cNvPr id="568" name="Google Shape;568;p44"/>
          <p:cNvSpPr txBox="1"/>
          <p:nvPr/>
        </p:nvSpPr>
        <p:spPr>
          <a:xfrm>
            <a:off x="4263801" y="3106842"/>
            <a:ext cx="1744660" cy="418169"/>
          </a:xfrm>
          <a:prstGeom prst="rect">
            <a:avLst/>
          </a:prstGeom>
          <a:noFill/>
          <a:ln w="762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97" tIns="121897" rIns="121897" bIns="121897" anchor="t" anchorCtr="0">
            <a:noAutofit/>
          </a:bodyPr>
          <a:lstStyle/>
          <a:p>
            <a:pPr>
              <a:spcBef>
                <a:spcPts val="533"/>
              </a:spcBef>
              <a:spcAft>
                <a:spcPts val="533"/>
              </a:spcAft>
            </a:pPr>
            <a:r>
              <a:rPr lang="en-US" sz="1200" b="1" dirty="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dnz_210meta.ua</a:t>
            </a:r>
            <a:endParaRPr lang="uk-UA" sz="1200" b="1" dirty="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70" name="Google Shape;570;p44"/>
          <p:cNvSpPr txBox="1"/>
          <p:nvPr/>
        </p:nvSpPr>
        <p:spPr>
          <a:xfrm>
            <a:off x="4263801" y="449815"/>
            <a:ext cx="1730603" cy="2592373"/>
          </a:xfrm>
          <a:prstGeom prst="rect">
            <a:avLst/>
          </a:prstGeom>
          <a:noFill/>
          <a:ln w="76200" cap="flat" cmpd="sng">
            <a:solidFill>
              <a:srgbClr val="D33F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97" tIns="121897" rIns="121897" bIns="121897" anchor="t" anchorCtr="0">
            <a:noAutofit/>
          </a:bodyPr>
          <a:lstStyle/>
          <a:p>
            <a:r>
              <a:rPr lang="uk-UA" sz="1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oppins"/>
                <a:ea typeface="Poppins"/>
                <a:cs typeface="Poppins"/>
                <a:sym typeface="Poppins"/>
              </a:rPr>
              <a:t>Психологічний баланс</a:t>
            </a:r>
          </a:p>
          <a:p>
            <a:pPr>
              <a:spcBef>
                <a:spcPts val="533"/>
              </a:spcBef>
              <a:spcAft>
                <a:spcPts val="533"/>
              </a:spcAft>
            </a:pPr>
            <a:r>
              <a:rPr lang="uk-UA" sz="1300" b="1" dirty="0">
                <a:solidFill>
                  <a:srgbClr val="FF0000"/>
                </a:solidFill>
                <a:latin typeface="Poppins"/>
                <a:ea typeface="Poppins"/>
                <a:cs typeface="Poppins"/>
                <a:sym typeface="Poppins"/>
              </a:rPr>
              <a:t>5 В</a:t>
            </a:r>
            <a:r>
              <a:rPr lang="uk-UA" sz="1300" dirty="0">
                <a:solidFill>
                  <a:srgbClr val="FF0000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lang="uk-UA" sz="1300" dirty="0">
                <a:solidFill>
                  <a:schemeClr val="tx1"/>
                </a:solidFill>
                <a:latin typeface="Poppins"/>
                <a:ea typeface="Poppins"/>
                <a:cs typeface="Poppins"/>
                <a:sym typeface="Poppins"/>
              </a:rPr>
              <a:t>(впізнати, визнати, відреагувати, відскерувати, відстежити) </a:t>
            </a:r>
            <a:r>
              <a:rPr lang="uk-UA" sz="1300" dirty="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Психолог і Я на кожен день: нотатник інструментарій</a:t>
            </a:r>
            <a:endParaRPr sz="1300" dirty="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72" name="Google Shape;572;p44"/>
          <p:cNvSpPr txBox="1"/>
          <p:nvPr/>
        </p:nvSpPr>
        <p:spPr>
          <a:xfrm>
            <a:off x="6078283" y="452670"/>
            <a:ext cx="5874368" cy="5229509"/>
          </a:xfrm>
          <a:prstGeom prst="rect">
            <a:avLst/>
          </a:prstGeom>
          <a:noFill/>
          <a:ln w="762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97" tIns="121897" rIns="121897" bIns="121897" anchor="t" anchorCtr="0">
            <a:noAutofit/>
          </a:bodyPr>
          <a:lstStyle/>
          <a:p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oppins"/>
                <a:ea typeface="Poppins"/>
                <a:cs typeface="Poppins"/>
                <a:sym typeface="Poppins"/>
              </a:rPr>
              <a:t>                    Освіта-онлайн</a:t>
            </a:r>
            <a:endParaRPr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Poppins"/>
              <a:ea typeface="Poppins"/>
              <a:cs typeface="Poppins"/>
              <a:sym typeface="Poppins"/>
            </a:endParaRPr>
          </a:p>
          <a:p>
            <a:r>
              <a:rPr lang="uk-UA" sz="1200" b="1" dirty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        </a:t>
            </a:r>
            <a:r>
              <a:rPr lang="uk-UA" sz="1200" b="1" dirty="0" smtClean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«</a:t>
            </a:r>
            <a:r>
              <a:rPr lang="ru-RU" sz="1200" b="1" dirty="0"/>
              <a:t>Асертивність, як складова професійного потенціалу сучасного педагога»</a:t>
            </a:r>
          </a:p>
          <a:p>
            <a:r>
              <a:rPr lang="uk-UA" sz="1200" b="1" dirty="0"/>
              <a:t>«Як сформувати у дітей позитивне ставлення до помилок»</a:t>
            </a:r>
          </a:p>
          <a:p>
            <a:r>
              <a:rPr lang="uk-UA" sz="1200" b="1" dirty="0"/>
              <a:t>«Мислити креативно: легко, просто, доступно»</a:t>
            </a:r>
          </a:p>
          <a:p>
            <a:r>
              <a:rPr lang="uk-UA" sz="1200" b="1" dirty="0"/>
              <a:t>«Інфомедійна грамотність: тренд чи необхідність?»</a:t>
            </a:r>
          </a:p>
          <a:p>
            <a:r>
              <a:rPr lang="uk-UA" sz="1200" b="1" dirty="0"/>
              <a:t>«Інноваційні методики формування логіки та пам'яті у дошкільнят»</a:t>
            </a:r>
          </a:p>
          <a:p>
            <a:r>
              <a:rPr lang="uk-UA" sz="1200" b="1" dirty="0"/>
              <a:t>«Дизайн-мислення для педагогів: реально і актуально»</a:t>
            </a:r>
          </a:p>
          <a:p>
            <a:r>
              <a:rPr lang="uk-UA" sz="1200" b="1" dirty="0"/>
              <a:t>«Як педагогу створити класне резюме»  </a:t>
            </a:r>
          </a:p>
          <a:p>
            <a:r>
              <a:rPr lang="uk-UA" sz="1200" b="1" dirty="0"/>
              <a:t>              «Емоційний інтелект», «Діти покоління </a:t>
            </a:r>
            <a:r>
              <a:rPr lang="en-US" sz="1200" b="1" dirty="0"/>
              <a:t>Z</a:t>
            </a:r>
            <a:r>
              <a:rPr lang="uk-UA" sz="1200" b="1" dirty="0"/>
              <a:t>», «Мистецтво викладання»</a:t>
            </a:r>
          </a:p>
          <a:p>
            <a:r>
              <a:rPr lang="uk-UA" sz="1200" b="1" dirty="0"/>
              <a:t>        </a:t>
            </a:r>
            <a:r>
              <a:rPr lang="ru-RU" sz="1200" b="1" dirty="0"/>
              <a:t>«Модель 4 –к в освіті від теорії до практики»,                                                                «      «Розвиток емоційного інтелекту дошкільників. Корисні поради», </a:t>
            </a:r>
            <a:r>
              <a:rPr lang="uk-UA" sz="1200" b="1" dirty="0"/>
              <a:t>«Вчимося дружити: шлях до ефективної комунікації», «Елементи  </a:t>
            </a:r>
            <a:r>
              <a:rPr lang="en-US" sz="1200" b="1" dirty="0"/>
              <a:t>STEM-</a:t>
            </a:r>
            <a:r>
              <a:rPr lang="uk-UA" sz="1200" b="1" dirty="0"/>
              <a:t>освіти в ЗДО», «Особливості формування пізнавальної мотивації в дошкільному віці», «Сучасний вихователь ЗДО. Який він?», «Технології створення та розроблення методичних розробок: ідеї, реалізація», «розвиток соціальних навичок у дітей6 ігри та вправи», «</a:t>
            </a:r>
            <a:r>
              <a:rPr lang="ru-RU" sz="1200" b="1" dirty="0"/>
              <a:t>Мистецтво самопрезентації: поради для успішного виступу»</a:t>
            </a:r>
            <a:endParaRPr lang="uk-UA" sz="1200" b="1" dirty="0"/>
          </a:p>
          <a:p>
            <a:r>
              <a:rPr lang="uk-UA" sz="1200" b="1" dirty="0"/>
              <a:t>                     «Інтегрований </a:t>
            </a:r>
            <a:r>
              <a:rPr lang="en-US" sz="1200" b="1" dirty="0"/>
              <a:t>STEM</a:t>
            </a:r>
            <a:r>
              <a:rPr lang="uk-UA" sz="1200" b="1" dirty="0"/>
              <a:t>-тиждень як ресурс формування цілісності сприйняття світу», </a:t>
            </a:r>
            <a:r>
              <a:rPr lang="ru-RU" sz="1200" b="1" dirty="0"/>
              <a:t>«SOFT SKILLS – навички професійного успіху», «Тайм-менеджмент та ресурси для підвищення  ефективності роботи педагога»</a:t>
            </a:r>
          </a:p>
          <a:p>
            <a:r>
              <a:rPr lang="ru-RU" sz="1200" b="1" dirty="0"/>
              <a:t>     Вебінар Крутій  «SOFT SKILLS, або "гнучкі навички" у дошкільників:          перші кроки в запровадженні чи погано знаємо свою спадщину?»</a:t>
            </a:r>
            <a:endParaRPr lang="uk-UA" sz="1200" b="1" dirty="0"/>
          </a:p>
          <a:p>
            <a:r>
              <a:rPr lang="uk-UA" sz="1200" b="1" dirty="0"/>
              <a:t>              «ЯК навчатись ефективно: 5 сучасних інструментів      для саморозвитку» </a:t>
            </a:r>
            <a:endParaRPr lang="en-US" sz="1200" b="1" dirty="0"/>
          </a:p>
        </p:txBody>
      </p:sp>
      <p:sp>
        <p:nvSpPr>
          <p:cNvPr id="577" name="Google Shape;577;p44"/>
          <p:cNvSpPr/>
          <p:nvPr/>
        </p:nvSpPr>
        <p:spPr>
          <a:xfrm>
            <a:off x="5571933" y="1084002"/>
            <a:ext cx="287719" cy="258273"/>
          </a:xfrm>
          <a:custGeom>
            <a:avLst/>
            <a:gdLst/>
            <a:ahLst/>
            <a:cxnLst/>
            <a:rect l="l" t="t" r="r" b="b"/>
            <a:pathLst>
              <a:path w="16660" h="14955" fill="none" extrusionOk="0">
                <a:moveTo>
                  <a:pt x="12373" y="1"/>
                </a:moveTo>
                <a:lnTo>
                  <a:pt x="12373" y="1"/>
                </a:lnTo>
                <a:lnTo>
                  <a:pt x="12032" y="1"/>
                </a:lnTo>
                <a:lnTo>
                  <a:pt x="11691" y="49"/>
                </a:lnTo>
                <a:lnTo>
                  <a:pt x="11350" y="123"/>
                </a:lnTo>
                <a:lnTo>
                  <a:pt x="11033" y="196"/>
                </a:lnTo>
                <a:lnTo>
                  <a:pt x="10716" y="317"/>
                </a:lnTo>
                <a:lnTo>
                  <a:pt x="10424" y="464"/>
                </a:lnTo>
                <a:lnTo>
                  <a:pt x="10132" y="610"/>
                </a:lnTo>
                <a:lnTo>
                  <a:pt x="9864" y="804"/>
                </a:lnTo>
                <a:lnTo>
                  <a:pt x="9620" y="999"/>
                </a:lnTo>
                <a:lnTo>
                  <a:pt x="9377" y="1219"/>
                </a:lnTo>
                <a:lnTo>
                  <a:pt x="9158" y="1462"/>
                </a:lnTo>
                <a:lnTo>
                  <a:pt x="8939" y="1706"/>
                </a:lnTo>
                <a:lnTo>
                  <a:pt x="8768" y="1974"/>
                </a:lnTo>
                <a:lnTo>
                  <a:pt x="8598" y="2266"/>
                </a:lnTo>
                <a:lnTo>
                  <a:pt x="8451" y="2558"/>
                </a:lnTo>
                <a:lnTo>
                  <a:pt x="8330" y="2850"/>
                </a:lnTo>
                <a:lnTo>
                  <a:pt x="8330" y="2850"/>
                </a:lnTo>
                <a:lnTo>
                  <a:pt x="8208" y="2558"/>
                </a:lnTo>
                <a:lnTo>
                  <a:pt x="8062" y="2266"/>
                </a:lnTo>
                <a:lnTo>
                  <a:pt x="7891" y="1974"/>
                </a:lnTo>
                <a:lnTo>
                  <a:pt x="7721" y="1706"/>
                </a:lnTo>
                <a:lnTo>
                  <a:pt x="7502" y="1462"/>
                </a:lnTo>
                <a:lnTo>
                  <a:pt x="7282" y="1219"/>
                </a:lnTo>
                <a:lnTo>
                  <a:pt x="7039" y="999"/>
                </a:lnTo>
                <a:lnTo>
                  <a:pt x="6795" y="804"/>
                </a:lnTo>
                <a:lnTo>
                  <a:pt x="6527" y="610"/>
                </a:lnTo>
                <a:lnTo>
                  <a:pt x="6235" y="464"/>
                </a:lnTo>
                <a:lnTo>
                  <a:pt x="5943" y="317"/>
                </a:lnTo>
                <a:lnTo>
                  <a:pt x="5626" y="196"/>
                </a:lnTo>
                <a:lnTo>
                  <a:pt x="5310" y="123"/>
                </a:lnTo>
                <a:lnTo>
                  <a:pt x="4969" y="49"/>
                </a:lnTo>
                <a:lnTo>
                  <a:pt x="4628" y="1"/>
                </a:lnTo>
                <a:lnTo>
                  <a:pt x="4287" y="1"/>
                </a:lnTo>
                <a:lnTo>
                  <a:pt x="4287" y="1"/>
                </a:lnTo>
                <a:lnTo>
                  <a:pt x="3848" y="25"/>
                </a:lnTo>
                <a:lnTo>
                  <a:pt x="3434" y="74"/>
                </a:lnTo>
                <a:lnTo>
                  <a:pt x="3020" y="196"/>
                </a:lnTo>
                <a:lnTo>
                  <a:pt x="2606" y="342"/>
                </a:lnTo>
                <a:lnTo>
                  <a:pt x="2241" y="512"/>
                </a:lnTo>
                <a:lnTo>
                  <a:pt x="1900" y="731"/>
                </a:lnTo>
                <a:lnTo>
                  <a:pt x="1559" y="975"/>
                </a:lnTo>
                <a:lnTo>
                  <a:pt x="1267" y="1243"/>
                </a:lnTo>
                <a:lnTo>
                  <a:pt x="974" y="1560"/>
                </a:lnTo>
                <a:lnTo>
                  <a:pt x="731" y="1876"/>
                </a:lnTo>
                <a:lnTo>
                  <a:pt x="512" y="2241"/>
                </a:lnTo>
                <a:lnTo>
                  <a:pt x="341" y="2607"/>
                </a:lnTo>
                <a:lnTo>
                  <a:pt x="195" y="2996"/>
                </a:lnTo>
                <a:lnTo>
                  <a:pt x="98" y="3410"/>
                </a:lnTo>
                <a:lnTo>
                  <a:pt x="25" y="3849"/>
                </a:lnTo>
                <a:lnTo>
                  <a:pt x="0" y="4287"/>
                </a:lnTo>
                <a:lnTo>
                  <a:pt x="0" y="4287"/>
                </a:lnTo>
                <a:lnTo>
                  <a:pt x="0" y="4580"/>
                </a:lnTo>
                <a:lnTo>
                  <a:pt x="25" y="4872"/>
                </a:lnTo>
                <a:lnTo>
                  <a:pt x="122" y="5432"/>
                </a:lnTo>
                <a:lnTo>
                  <a:pt x="244" y="5992"/>
                </a:lnTo>
                <a:lnTo>
                  <a:pt x="439" y="6528"/>
                </a:lnTo>
                <a:lnTo>
                  <a:pt x="658" y="7039"/>
                </a:lnTo>
                <a:lnTo>
                  <a:pt x="926" y="7526"/>
                </a:lnTo>
                <a:lnTo>
                  <a:pt x="1194" y="7989"/>
                </a:lnTo>
                <a:lnTo>
                  <a:pt x="1510" y="8452"/>
                </a:lnTo>
                <a:lnTo>
                  <a:pt x="1851" y="8890"/>
                </a:lnTo>
                <a:lnTo>
                  <a:pt x="2192" y="9304"/>
                </a:lnTo>
                <a:lnTo>
                  <a:pt x="2558" y="9718"/>
                </a:lnTo>
                <a:lnTo>
                  <a:pt x="2923" y="10108"/>
                </a:lnTo>
                <a:lnTo>
                  <a:pt x="3629" y="10839"/>
                </a:lnTo>
                <a:lnTo>
                  <a:pt x="4287" y="11496"/>
                </a:lnTo>
                <a:lnTo>
                  <a:pt x="4287" y="11496"/>
                </a:lnTo>
                <a:lnTo>
                  <a:pt x="4847" y="12032"/>
                </a:lnTo>
                <a:lnTo>
                  <a:pt x="5480" y="12592"/>
                </a:lnTo>
                <a:lnTo>
                  <a:pt x="6820" y="13737"/>
                </a:lnTo>
                <a:lnTo>
                  <a:pt x="7891" y="14614"/>
                </a:lnTo>
                <a:lnTo>
                  <a:pt x="8330" y="14955"/>
                </a:lnTo>
                <a:lnTo>
                  <a:pt x="8330" y="14955"/>
                </a:lnTo>
                <a:lnTo>
                  <a:pt x="8768" y="14614"/>
                </a:lnTo>
                <a:lnTo>
                  <a:pt x="9815" y="13761"/>
                </a:lnTo>
                <a:lnTo>
                  <a:pt x="11155" y="12617"/>
                </a:lnTo>
                <a:lnTo>
                  <a:pt x="11788" y="12056"/>
                </a:lnTo>
                <a:lnTo>
                  <a:pt x="12373" y="11496"/>
                </a:lnTo>
                <a:lnTo>
                  <a:pt x="12373" y="11496"/>
                </a:lnTo>
                <a:lnTo>
                  <a:pt x="13030" y="10839"/>
                </a:lnTo>
                <a:lnTo>
                  <a:pt x="13736" y="10108"/>
                </a:lnTo>
                <a:lnTo>
                  <a:pt x="14102" y="9718"/>
                </a:lnTo>
                <a:lnTo>
                  <a:pt x="14467" y="9304"/>
                </a:lnTo>
                <a:lnTo>
                  <a:pt x="14808" y="8890"/>
                </a:lnTo>
                <a:lnTo>
                  <a:pt x="15149" y="8452"/>
                </a:lnTo>
                <a:lnTo>
                  <a:pt x="15466" y="7989"/>
                </a:lnTo>
                <a:lnTo>
                  <a:pt x="15734" y="7526"/>
                </a:lnTo>
                <a:lnTo>
                  <a:pt x="16001" y="7039"/>
                </a:lnTo>
                <a:lnTo>
                  <a:pt x="16221" y="6528"/>
                </a:lnTo>
                <a:lnTo>
                  <a:pt x="16416" y="5992"/>
                </a:lnTo>
                <a:lnTo>
                  <a:pt x="16537" y="5432"/>
                </a:lnTo>
                <a:lnTo>
                  <a:pt x="16635" y="4872"/>
                </a:lnTo>
                <a:lnTo>
                  <a:pt x="16659" y="4580"/>
                </a:lnTo>
                <a:lnTo>
                  <a:pt x="16659" y="4287"/>
                </a:lnTo>
                <a:lnTo>
                  <a:pt x="16659" y="4287"/>
                </a:lnTo>
                <a:lnTo>
                  <a:pt x="16635" y="3849"/>
                </a:lnTo>
                <a:lnTo>
                  <a:pt x="16562" y="3410"/>
                </a:lnTo>
                <a:lnTo>
                  <a:pt x="16464" y="2996"/>
                </a:lnTo>
                <a:lnTo>
                  <a:pt x="16318" y="2607"/>
                </a:lnTo>
                <a:lnTo>
                  <a:pt x="16148" y="2241"/>
                </a:lnTo>
                <a:lnTo>
                  <a:pt x="15928" y="1876"/>
                </a:lnTo>
                <a:lnTo>
                  <a:pt x="15685" y="1560"/>
                </a:lnTo>
                <a:lnTo>
                  <a:pt x="15393" y="1243"/>
                </a:lnTo>
                <a:lnTo>
                  <a:pt x="15100" y="975"/>
                </a:lnTo>
                <a:lnTo>
                  <a:pt x="14759" y="731"/>
                </a:lnTo>
                <a:lnTo>
                  <a:pt x="14418" y="512"/>
                </a:lnTo>
                <a:lnTo>
                  <a:pt x="14053" y="342"/>
                </a:lnTo>
                <a:lnTo>
                  <a:pt x="13639" y="196"/>
                </a:lnTo>
                <a:lnTo>
                  <a:pt x="13225" y="74"/>
                </a:lnTo>
                <a:lnTo>
                  <a:pt x="12811" y="25"/>
                </a:lnTo>
                <a:lnTo>
                  <a:pt x="12373" y="1"/>
                </a:lnTo>
                <a:lnTo>
                  <a:pt x="12373" y="1"/>
                </a:lnTo>
                <a:close/>
              </a:path>
            </a:pathLst>
          </a:custGeom>
          <a:noFill/>
          <a:ln w="12175" cap="rnd" cmpd="sng">
            <a:solidFill>
              <a:srgbClr val="D33F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endParaRPr dirty="0"/>
          </a:p>
        </p:txBody>
      </p:sp>
      <p:sp>
        <p:nvSpPr>
          <p:cNvPr id="578" name="Google Shape;578;p44"/>
          <p:cNvSpPr/>
          <p:nvPr/>
        </p:nvSpPr>
        <p:spPr>
          <a:xfrm>
            <a:off x="5792277" y="3621022"/>
            <a:ext cx="134751" cy="152231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endParaRPr dirty="0"/>
          </a:p>
        </p:txBody>
      </p:sp>
      <p:sp>
        <p:nvSpPr>
          <p:cNvPr id="581" name="Google Shape;581;p44"/>
          <p:cNvSpPr/>
          <p:nvPr/>
        </p:nvSpPr>
        <p:spPr>
          <a:xfrm>
            <a:off x="11026491" y="5915276"/>
            <a:ext cx="303693" cy="220417"/>
          </a:xfrm>
          <a:custGeom>
            <a:avLst/>
            <a:gdLst/>
            <a:ahLst/>
            <a:cxnLst/>
            <a:rect l="l" t="t" r="r" b="b"/>
            <a:pathLst>
              <a:path w="17585" h="12763" fill="none" extrusionOk="0">
                <a:moveTo>
                  <a:pt x="1" y="1"/>
                </a:moveTo>
                <a:lnTo>
                  <a:pt x="1" y="12276"/>
                </a:lnTo>
                <a:lnTo>
                  <a:pt x="1" y="12276"/>
                </a:lnTo>
                <a:lnTo>
                  <a:pt x="1" y="12373"/>
                </a:lnTo>
                <a:lnTo>
                  <a:pt x="25" y="12471"/>
                </a:lnTo>
                <a:lnTo>
                  <a:pt x="74" y="12544"/>
                </a:lnTo>
                <a:lnTo>
                  <a:pt x="122" y="12617"/>
                </a:lnTo>
                <a:lnTo>
                  <a:pt x="196" y="12690"/>
                </a:lnTo>
                <a:lnTo>
                  <a:pt x="293" y="12714"/>
                </a:lnTo>
                <a:lnTo>
                  <a:pt x="366" y="12763"/>
                </a:lnTo>
                <a:lnTo>
                  <a:pt x="488" y="12763"/>
                </a:lnTo>
                <a:lnTo>
                  <a:pt x="17585" y="12763"/>
                </a:lnTo>
              </a:path>
            </a:pathLst>
          </a:custGeom>
          <a:noFill/>
          <a:ln w="12175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endParaRPr dirty="0">
              <a:solidFill>
                <a:srgbClr val="FF0000"/>
              </a:solidFill>
            </a:endParaRPr>
          </a:p>
        </p:txBody>
      </p:sp>
      <p:grpSp>
        <p:nvGrpSpPr>
          <p:cNvPr id="583" name="Google Shape;583;p44"/>
          <p:cNvGrpSpPr/>
          <p:nvPr/>
        </p:nvGrpSpPr>
        <p:grpSpPr>
          <a:xfrm>
            <a:off x="3714740" y="1128791"/>
            <a:ext cx="251555" cy="320531"/>
            <a:chOff x="1959600" y="4980625"/>
            <a:chExt cx="364150" cy="464000"/>
          </a:xfrm>
        </p:grpSpPr>
        <p:sp>
          <p:nvSpPr>
            <p:cNvPr id="584" name="Google Shape;584;p44"/>
            <p:cNvSpPr/>
            <p:nvPr/>
          </p:nvSpPr>
          <p:spPr>
            <a:xfrm>
              <a:off x="1959600" y="4980625"/>
              <a:ext cx="364150" cy="239325"/>
            </a:xfrm>
            <a:custGeom>
              <a:avLst/>
              <a:gdLst/>
              <a:ahLst/>
              <a:cxnLst/>
              <a:rect l="l" t="t" r="r" b="b"/>
              <a:pathLst>
                <a:path w="14566" h="9573" fill="none" extrusionOk="0">
                  <a:moveTo>
                    <a:pt x="8769" y="9572"/>
                  </a:moveTo>
                  <a:lnTo>
                    <a:pt x="14565" y="9572"/>
                  </a:lnTo>
                  <a:lnTo>
                    <a:pt x="14565" y="6114"/>
                  </a:lnTo>
                  <a:lnTo>
                    <a:pt x="14565" y="6114"/>
                  </a:lnTo>
                  <a:lnTo>
                    <a:pt x="14541" y="6016"/>
                  </a:lnTo>
                  <a:lnTo>
                    <a:pt x="14516" y="5919"/>
                  </a:lnTo>
                  <a:lnTo>
                    <a:pt x="14468" y="5822"/>
                  </a:lnTo>
                  <a:lnTo>
                    <a:pt x="14419" y="5773"/>
                  </a:lnTo>
                  <a:lnTo>
                    <a:pt x="14346" y="5700"/>
                  </a:lnTo>
                  <a:lnTo>
                    <a:pt x="14249" y="5651"/>
                  </a:lnTo>
                  <a:lnTo>
                    <a:pt x="14175" y="5627"/>
                  </a:lnTo>
                  <a:lnTo>
                    <a:pt x="14078" y="5627"/>
                  </a:lnTo>
                  <a:lnTo>
                    <a:pt x="10814" y="5627"/>
                  </a:lnTo>
                  <a:lnTo>
                    <a:pt x="10814" y="5627"/>
                  </a:lnTo>
                  <a:lnTo>
                    <a:pt x="11228" y="5456"/>
                  </a:lnTo>
                  <a:lnTo>
                    <a:pt x="11643" y="5237"/>
                  </a:lnTo>
                  <a:lnTo>
                    <a:pt x="12008" y="4993"/>
                  </a:lnTo>
                  <a:lnTo>
                    <a:pt x="12178" y="4872"/>
                  </a:lnTo>
                  <a:lnTo>
                    <a:pt x="12349" y="4726"/>
                  </a:lnTo>
                  <a:lnTo>
                    <a:pt x="12349" y="4726"/>
                  </a:lnTo>
                  <a:lnTo>
                    <a:pt x="12617" y="4433"/>
                  </a:lnTo>
                  <a:lnTo>
                    <a:pt x="12836" y="4141"/>
                  </a:lnTo>
                  <a:lnTo>
                    <a:pt x="13031" y="3849"/>
                  </a:lnTo>
                  <a:lnTo>
                    <a:pt x="13177" y="3557"/>
                  </a:lnTo>
                  <a:lnTo>
                    <a:pt x="13274" y="3289"/>
                  </a:lnTo>
                  <a:lnTo>
                    <a:pt x="13372" y="3021"/>
                  </a:lnTo>
                  <a:lnTo>
                    <a:pt x="13396" y="2753"/>
                  </a:lnTo>
                  <a:lnTo>
                    <a:pt x="13420" y="2485"/>
                  </a:lnTo>
                  <a:lnTo>
                    <a:pt x="13396" y="2241"/>
                  </a:lnTo>
                  <a:lnTo>
                    <a:pt x="13347" y="1998"/>
                  </a:lnTo>
                  <a:lnTo>
                    <a:pt x="13274" y="1754"/>
                  </a:lnTo>
                  <a:lnTo>
                    <a:pt x="13201" y="1535"/>
                  </a:lnTo>
                  <a:lnTo>
                    <a:pt x="13079" y="1340"/>
                  </a:lnTo>
                  <a:lnTo>
                    <a:pt x="12958" y="1121"/>
                  </a:lnTo>
                  <a:lnTo>
                    <a:pt x="12812" y="951"/>
                  </a:lnTo>
                  <a:lnTo>
                    <a:pt x="12641" y="780"/>
                  </a:lnTo>
                  <a:lnTo>
                    <a:pt x="12641" y="780"/>
                  </a:lnTo>
                  <a:lnTo>
                    <a:pt x="12471" y="610"/>
                  </a:lnTo>
                  <a:lnTo>
                    <a:pt x="12300" y="463"/>
                  </a:lnTo>
                  <a:lnTo>
                    <a:pt x="12105" y="342"/>
                  </a:lnTo>
                  <a:lnTo>
                    <a:pt x="11886" y="220"/>
                  </a:lnTo>
                  <a:lnTo>
                    <a:pt x="11667" y="147"/>
                  </a:lnTo>
                  <a:lnTo>
                    <a:pt x="11423" y="74"/>
                  </a:lnTo>
                  <a:lnTo>
                    <a:pt x="11180" y="25"/>
                  </a:lnTo>
                  <a:lnTo>
                    <a:pt x="10936" y="1"/>
                  </a:lnTo>
                  <a:lnTo>
                    <a:pt x="10668" y="25"/>
                  </a:lnTo>
                  <a:lnTo>
                    <a:pt x="10400" y="49"/>
                  </a:lnTo>
                  <a:lnTo>
                    <a:pt x="10133" y="147"/>
                  </a:lnTo>
                  <a:lnTo>
                    <a:pt x="9865" y="244"/>
                  </a:lnTo>
                  <a:lnTo>
                    <a:pt x="9572" y="390"/>
                  </a:lnTo>
                  <a:lnTo>
                    <a:pt x="9280" y="585"/>
                  </a:lnTo>
                  <a:lnTo>
                    <a:pt x="8988" y="804"/>
                  </a:lnTo>
                  <a:lnTo>
                    <a:pt x="8696" y="1072"/>
                  </a:lnTo>
                  <a:lnTo>
                    <a:pt x="8696" y="1072"/>
                  </a:lnTo>
                  <a:lnTo>
                    <a:pt x="8452" y="1365"/>
                  </a:lnTo>
                  <a:lnTo>
                    <a:pt x="8257" y="1657"/>
                  </a:lnTo>
                  <a:lnTo>
                    <a:pt x="8062" y="1973"/>
                  </a:lnTo>
                  <a:lnTo>
                    <a:pt x="7892" y="2314"/>
                  </a:lnTo>
                  <a:lnTo>
                    <a:pt x="7770" y="2680"/>
                  </a:lnTo>
                  <a:lnTo>
                    <a:pt x="7648" y="3045"/>
                  </a:lnTo>
                  <a:lnTo>
                    <a:pt x="7551" y="3386"/>
                  </a:lnTo>
                  <a:lnTo>
                    <a:pt x="7478" y="3727"/>
                  </a:lnTo>
                  <a:lnTo>
                    <a:pt x="7380" y="4385"/>
                  </a:lnTo>
                  <a:lnTo>
                    <a:pt x="7307" y="4896"/>
                  </a:lnTo>
                  <a:lnTo>
                    <a:pt x="7283" y="5456"/>
                  </a:lnTo>
                  <a:lnTo>
                    <a:pt x="7283" y="5456"/>
                  </a:lnTo>
                  <a:lnTo>
                    <a:pt x="7283" y="5456"/>
                  </a:lnTo>
                  <a:lnTo>
                    <a:pt x="7283" y="5456"/>
                  </a:lnTo>
                  <a:lnTo>
                    <a:pt x="7283" y="5456"/>
                  </a:lnTo>
                  <a:lnTo>
                    <a:pt x="7259" y="4896"/>
                  </a:lnTo>
                  <a:lnTo>
                    <a:pt x="7186" y="4385"/>
                  </a:lnTo>
                  <a:lnTo>
                    <a:pt x="7088" y="3727"/>
                  </a:lnTo>
                  <a:lnTo>
                    <a:pt x="7015" y="3386"/>
                  </a:lnTo>
                  <a:lnTo>
                    <a:pt x="6918" y="3045"/>
                  </a:lnTo>
                  <a:lnTo>
                    <a:pt x="6796" y="2680"/>
                  </a:lnTo>
                  <a:lnTo>
                    <a:pt x="6674" y="2314"/>
                  </a:lnTo>
                  <a:lnTo>
                    <a:pt x="6504" y="1973"/>
                  </a:lnTo>
                  <a:lnTo>
                    <a:pt x="6309" y="1657"/>
                  </a:lnTo>
                  <a:lnTo>
                    <a:pt x="6114" y="1365"/>
                  </a:lnTo>
                  <a:lnTo>
                    <a:pt x="5870" y="1072"/>
                  </a:lnTo>
                  <a:lnTo>
                    <a:pt x="5870" y="1072"/>
                  </a:lnTo>
                  <a:lnTo>
                    <a:pt x="5578" y="804"/>
                  </a:lnTo>
                  <a:lnTo>
                    <a:pt x="5286" y="585"/>
                  </a:lnTo>
                  <a:lnTo>
                    <a:pt x="4994" y="390"/>
                  </a:lnTo>
                  <a:lnTo>
                    <a:pt x="4701" y="244"/>
                  </a:lnTo>
                  <a:lnTo>
                    <a:pt x="4433" y="147"/>
                  </a:lnTo>
                  <a:lnTo>
                    <a:pt x="4166" y="49"/>
                  </a:lnTo>
                  <a:lnTo>
                    <a:pt x="3898" y="25"/>
                  </a:lnTo>
                  <a:lnTo>
                    <a:pt x="3630" y="1"/>
                  </a:lnTo>
                  <a:lnTo>
                    <a:pt x="3386" y="25"/>
                  </a:lnTo>
                  <a:lnTo>
                    <a:pt x="3143" y="74"/>
                  </a:lnTo>
                  <a:lnTo>
                    <a:pt x="2899" y="147"/>
                  </a:lnTo>
                  <a:lnTo>
                    <a:pt x="2680" y="220"/>
                  </a:lnTo>
                  <a:lnTo>
                    <a:pt x="2461" y="342"/>
                  </a:lnTo>
                  <a:lnTo>
                    <a:pt x="2266" y="463"/>
                  </a:lnTo>
                  <a:lnTo>
                    <a:pt x="2095" y="610"/>
                  </a:lnTo>
                  <a:lnTo>
                    <a:pt x="1925" y="780"/>
                  </a:lnTo>
                  <a:lnTo>
                    <a:pt x="1925" y="780"/>
                  </a:lnTo>
                  <a:lnTo>
                    <a:pt x="1754" y="951"/>
                  </a:lnTo>
                  <a:lnTo>
                    <a:pt x="1608" y="1121"/>
                  </a:lnTo>
                  <a:lnTo>
                    <a:pt x="1487" y="1340"/>
                  </a:lnTo>
                  <a:lnTo>
                    <a:pt x="1365" y="1535"/>
                  </a:lnTo>
                  <a:lnTo>
                    <a:pt x="1292" y="1754"/>
                  </a:lnTo>
                  <a:lnTo>
                    <a:pt x="1219" y="1998"/>
                  </a:lnTo>
                  <a:lnTo>
                    <a:pt x="1170" y="2241"/>
                  </a:lnTo>
                  <a:lnTo>
                    <a:pt x="1146" y="2485"/>
                  </a:lnTo>
                  <a:lnTo>
                    <a:pt x="1170" y="2753"/>
                  </a:lnTo>
                  <a:lnTo>
                    <a:pt x="1194" y="3021"/>
                  </a:lnTo>
                  <a:lnTo>
                    <a:pt x="1292" y="3289"/>
                  </a:lnTo>
                  <a:lnTo>
                    <a:pt x="1389" y="3557"/>
                  </a:lnTo>
                  <a:lnTo>
                    <a:pt x="1535" y="3849"/>
                  </a:lnTo>
                  <a:lnTo>
                    <a:pt x="1730" y="4141"/>
                  </a:lnTo>
                  <a:lnTo>
                    <a:pt x="1949" y="4433"/>
                  </a:lnTo>
                  <a:lnTo>
                    <a:pt x="2217" y="4726"/>
                  </a:lnTo>
                  <a:lnTo>
                    <a:pt x="2217" y="4726"/>
                  </a:lnTo>
                  <a:lnTo>
                    <a:pt x="2388" y="4872"/>
                  </a:lnTo>
                  <a:lnTo>
                    <a:pt x="2558" y="4993"/>
                  </a:lnTo>
                  <a:lnTo>
                    <a:pt x="2923" y="5237"/>
                  </a:lnTo>
                  <a:lnTo>
                    <a:pt x="3337" y="5456"/>
                  </a:lnTo>
                  <a:lnTo>
                    <a:pt x="3752" y="5627"/>
                  </a:lnTo>
                  <a:lnTo>
                    <a:pt x="488" y="5627"/>
                  </a:lnTo>
                  <a:lnTo>
                    <a:pt x="488" y="5627"/>
                  </a:lnTo>
                  <a:lnTo>
                    <a:pt x="391" y="5627"/>
                  </a:lnTo>
                  <a:lnTo>
                    <a:pt x="317" y="5651"/>
                  </a:lnTo>
                  <a:lnTo>
                    <a:pt x="220" y="5700"/>
                  </a:lnTo>
                  <a:lnTo>
                    <a:pt x="147" y="5773"/>
                  </a:lnTo>
                  <a:lnTo>
                    <a:pt x="98" y="5822"/>
                  </a:lnTo>
                  <a:lnTo>
                    <a:pt x="50" y="5919"/>
                  </a:lnTo>
                  <a:lnTo>
                    <a:pt x="25" y="6016"/>
                  </a:lnTo>
                  <a:lnTo>
                    <a:pt x="1" y="6114"/>
                  </a:lnTo>
                  <a:lnTo>
                    <a:pt x="1" y="9572"/>
                  </a:lnTo>
                  <a:lnTo>
                    <a:pt x="5797" y="9572"/>
                  </a:lnTo>
                </a:path>
              </a:pathLst>
            </a:custGeom>
            <a:noFill/>
            <a:ln w="12175" cap="rnd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585" name="Google Shape;585;p44"/>
            <p:cNvSpPr/>
            <p:nvPr/>
          </p:nvSpPr>
          <p:spPr>
            <a:xfrm>
              <a:off x="2053375" y="5121275"/>
              <a:ext cx="176600" cy="25"/>
            </a:xfrm>
            <a:custGeom>
              <a:avLst/>
              <a:gdLst/>
              <a:ahLst/>
              <a:cxnLst/>
              <a:rect l="l" t="t" r="r" b="b"/>
              <a:pathLst>
                <a:path w="7064" h="1" fill="none" extrusionOk="0">
                  <a:moveTo>
                    <a:pt x="1" y="1"/>
                  </a:moveTo>
                  <a:lnTo>
                    <a:pt x="7063" y="1"/>
                  </a:lnTo>
                </a:path>
              </a:pathLst>
            </a:custGeom>
            <a:noFill/>
            <a:ln w="12175" cap="rnd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586" name="Google Shape;586;p44"/>
            <p:cNvSpPr/>
            <p:nvPr/>
          </p:nvSpPr>
          <p:spPr>
            <a:xfrm>
              <a:off x="2104525" y="5121275"/>
              <a:ext cx="74300" cy="323350"/>
            </a:xfrm>
            <a:custGeom>
              <a:avLst/>
              <a:gdLst/>
              <a:ahLst/>
              <a:cxnLst/>
              <a:rect l="l" t="t" r="r" b="b"/>
              <a:pathLst>
                <a:path w="2972" h="12934" fill="none" extrusionOk="0">
                  <a:moveTo>
                    <a:pt x="0" y="1"/>
                  </a:moveTo>
                  <a:lnTo>
                    <a:pt x="0" y="12933"/>
                  </a:lnTo>
                  <a:lnTo>
                    <a:pt x="2972" y="12933"/>
                  </a:lnTo>
                  <a:lnTo>
                    <a:pt x="2972" y="1"/>
                  </a:lnTo>
                </a:path>
              </a:pathLst>
            </a:custGeom>
            <a:noFill/>
            <a:ln w="12175" cap="rnd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587" name="Google Shape;587;p44"/>
            <p:cNvSpPr/>
            <p:nvPr/>
          </p:nvSpPr>
          <p:spPr>
            <a:xfrm>
              <a:off x="2166625" y="5023850"/>
              <a:ext cx="85275" cy="85275"/>
            </a:xfrm>
            <a:custGeom>
              <a:avLst/>
              <a:gdLst/>
              <a:ahLst/>
              <a:cxnLst/>
              <a:rect l="l" t="t" r="r" b="b"/>
              <a:pathLst>
                <a:path w="3411" h="3411" fill="none" extrusionOk="0">
                  <a:moveTo>
                    <a:pt x="902" y="659"/>
                  </a:moveTo>
                  <a:lnTo>
                    <a:pt x="902" y="659"/>
                  </a:lnTo>
                  <a:lnTo>
                    <a:pt x="1194" y="391"/>
                  </a:lnTo>
                  <a:lnTo>
                    <a:pt x="1486" y="196"/>
                  </a:lnTo>
                  <a:lnTo>
                    <a:pt x="1754" y="74"/>
                  </a:lnTo>
                  <a:lnTo>
                    <a:pt x="1900" y="50"/>
                  </a:lnTo>
                  <a:lnTo>
                    <a:pt x="2022" y="25"/>
                  </a:lnTo>
                  <a:lnTo>
                    <a:pt x="2144" y="1"/>
                  </a:lnTo>
                  <a:lnTo>
                    <a:pt x="2290" y="25"/>
                  </a:lnTo>
                  <a:lnTo>
                    <a:pt x="2412" y="50"/>
                  </a:lnTo>
                  <a:lnTo>
                    <a:pt x="2533" y="74"/>
                  </a:lnTo>
                  <a:lnTo>
                    <a:pt x="2655" y="123"/>
                  </a:lnTo>
                  <a:lnTo>
                    <a:pt x="2777" y="196"/>
                  </a:lnTo>
                  <a:lnTo>
                    <a:pt x="3021" y="391"/>
                  </a:lnTo>
                  <a:lnTo>
                    <a:pt x="3021" y="391"/>
                  </a:lnTo>
                  <a:lnTo>
                    <a:pt x="3215" y="634"/>
                  </a:lnTo>
                  <a:lnTo>
                    <a:pt x="3288" y="756"/>
                  </a:lnTo>
                  <a:lnTo>
                    <a:pt x="3337" y="878"/>
                  </a:lnTo>
                  <a:lnTo>
                    <a:pt x="3362" y="999"/>
                  </a:lnTo>
                  <a:lnTo>
                    <a:pt x="3386" y="1121"/>
                  </a:lnTo>
                  <a:lnTo>
                    <a:pt x="3410" y="1267"/>
                  </a:lnTo>
                  <a:lnTo>
                    <a:pt x="3386" y="1389"/>
                  </a:lnTo>
                  <a:lnTo>
                    <a:pt x="3362" y="1535"/>
                  </a:lnTo>
                  <a:lnTo>
                    <a:pt x="3337" y="1657"/>
                  </a:lnTo>
                  <a:lnTo>
                    <a:pt x="3215" y="1925"/>
                  </a:lnTo>
                  <a:lnTo>
                    <a:pt x="3021" y="2217"/>
                  </a:lnTo>
                  <a:lnTo>
                    <a:pt x="2753" y="2509"/>
                  </a:lnTo>
                  <a:lnTo>
                    <a:pt x="2753" y="2509"/>
                  </a:lnTo>
                  <a:lnTo>
                    <a:pt x="2631" y="2607"/>
                  </a:lnTo>
                  <a:lnTo>
                    <a:pt x="2509" y="2704"/>
                  </a:lnTo>
                  <a:lnTo>
                    <a:pt x="2192" y="2899"/>
                  </a:lnTo>
                  <a:lnTo>
                    <a:pt x="1827" y="3045"/>
                  </a:lnTo>
                  <a:lnTo>
                    <a:pt x="1462" y="3167"/>
                  </a:lnTo>
                  <a:lnTo>
                    <a:pt x="1072" y="3264"/>
                  </a:lnTo>
                  <a:lnTo>
                    <a:pt x="682" y="3338"/>
                  </a:lnTo>
                  <a:lnTo>
                    <a:pt x="317" y="3386"/>
                  </a:lnTo>
                  <a:lnTo>
                    <a:pt x="1" y="3411"/>
                  </a:lnTo>
                  <a:lnTo>
                    <a:pt x="1" y="3411"/>
                  </a:lnTo>
                  <a:lnTo>
                    <a:pt x="25" y="3094"/>
                  </a:lnTo>
                  <a:lnTo>
                    <a:pt x="98" y="2729"/>
                  </a:lnTo>
                  <a:lnTo>
                    <a:pt x="147" y="2339"/>
                  </a:lnTo>
                  <a:lnTo>
                    <a:pt x="244" y="1949"/>
                  </a:lnTo>
                  <a:lnTo>
                    <a:pt x="366" y="1584"/>
                  </a:lnTo>
                  <a:lnTo>
                    <a:pt x="512" y="1219"/>
                  </a:lnTo>
                  <a:lnTo>
                    <a:pt x="707" y="902"/>
                  </a:lnTo>
                  <a:lnTo>
                    <a:pt x="804" y="780"/>
                  </a:lnTo>
                  <a:lnTo>
                    <a:pt x="902" y="659"/>
                  </a:lnTo>
                  <a:lnTo>
                    <a:pt x="902" y="659"/>
                  </a:lnTo>
                </a:path>
              </a:pathLst>
            </a:custGeom>
            <a:noFill/>
            <a:ln w="12175" cap="rnd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588" name="Google Shape;588;p44"/>
            <p:cNvSpPr/>
            <p:nvPr/>
          </p:nvSpPr>
          <p:spPr>
            <a:xfrm>
              <a:off x="2031450" y="5023850"/>
              <a:ext cx="85275" cy="85275"/>
            </a:xfrm>
            <a:custGeom>
              <a:avLst/>
              <a:gdLst/>
              <a:ahLst/>
              <a:cxnLst/>
              <a:rect l="l" t="t" r="r" b="b"/>
              <a:pathLst>
                <a:path w="3411" h="3411" fill="none" extrusionOk="0">
                  <a:moveTo>
                    <a:pt x="390" y="391"/>
                  </a:moveTo>
                  <a:lnTo>
                    <a:pt x="390" y="391"/>
                  </a:lnTo>
                  <a:lnTo>
                    <a:pt x="634" y="196"/>
                  </a:lnTo>
                  <a:lnTo>
                    <a:pt x="756" y="123"/>
                  </a:lnTo>
                  <a:lnTo>
                    <a:pt x="878" y="74"/>
                  </a:lnTo>
                  <a:lnTo>
                    <a:pt x="999" y="50"/>
                  </a:lnTo>
                  <a:lnTo>
                    <a:pt x="1121" y="25"/>
                  </a:lnTo>
                  <a:lnTo>
                    <a:pt x="1267" y="1"/>
                  </a:lnTo>
                  <a:lnTo>
                    <a:pt x="1389" y="25"/>
                  </a:lnTo>
                  <a:lnTo>
                    <a:pt x="1511" y="50"/>
                  </a:lnTo>
                  <a:lnTo>
                    <a:pt x="1657" y="74"/>
                  </a:lnTo>
                  <a:lnTo>
                    <a:pt x="1925" y="196"/>
                  </a:lnTo>
                  <a:lnTo>
                    <a:pt x="2217" y="391"/>
                  </a:lnTo>
                  <a:lnTo>
                    <a:pt x="2509" y="659"/>
                  </a:lnTo>
                  <a:lnTo>
                    <a:pt x="2509" y="659"/>
                  </a:lnTo>
                  <a:lnTo>
                    <a:pt x="2607" y="780"/>
                  </a:lnTo>
                  <a:lnTo>
                    <a:pt x="2704" y="902"/>
                  </a:lnTo>
                  <a:lnTo>
                    <a:pt x="2899" y="1219"/>
                  </a:lnTo>
                  <a:lnTo>
                    <a:pt x="3045" y="1584"/>
                  </a:lnTo>
                  <a:lnTo>
                    <a:pt x="3167" y="1949"/>
                  </a:lnTo>
                  <a:lnTo>
                    <a:pt x="3264" y="2339"/>
                  </a:lnTo>
                  <a:lnTo>
                    <a:pt x="3313" y="2729"/>
                  </a:lnTo>
                  <a:lnTo>
                    <a:pt x="3386" y="3094"/>
                  </a:lnTo>
                  <a:lnTo>
                    <a:pt x="3410" y="3411"/>
                  </a:lnTo>
                  <a:lnTo>
                    <a:pt x="3410" y="3411"/>
                  </a:lnTo>
                  <a:lnTo>
                    <a:pt x="3094" y="3386"/>
                  </a:lnTo>
                  <a:lnTo>
                    <a:pt x="2729" y="3338"/>
                  </a:lnTo>
                  <a:lnTo>
                    <a:pt x="2339" y="3264"/>
                  </a:lnTo>
                  <a:lnTo>
                    <a:pt x="1949" y="3167"/>
                  </a:lnTo>
                  <a:lnTo>
                    <a:pt x="1584" y="3045"/>
                  </a:lnTo>
                  <a:lnTo>
                    <a:pt x="1218" y="2899"/>
                  </a:lnTo>
                  <a:lnTo>
                    <a:pt x="902" y="2704"/>
                  </a:lnTo>
                  <a:lnTo>
                    <a:pt x="780" y="2607"/>
                  </a:lnTo>
                  <a:lnTo>
                    <a:pt x="658" y="2509"/>
                  </a:lnTo>
                  <a:lnTo>
                    <a:pt x="658" y="2509"/>
                  </a:lnTo>
                  <a:lnTo>
                    <a:pt x="390" y="2217"/>
                  </a:lnTo>
                  <a:lnTo>
                    <a:pt x="196" y="1925"/>
                  </a:lnTo>
                  <a:lnTo>
                    <a:pt x="74" y="1657"/>
                  </a:lnTo>
                  <a:lnTo>
                    <a:pt x="49" y="1535"/>
                  </a:lnTo>
                  <a:lnTo>
                    <a:pt x="25" y="1389"/>
                  </a:lnTo>
                  <a:lnTo>
                    <a:pt x="1" y="1267"/>
                  </a:lnTo>
                  <a:lnTo>
                    <a:pt x="25" y="1121"/>
                  </a:lnTo>
                  <a:lnTo>
                    <a:pt x="49" y="999"/>
                  </a:lnTo>
                  <a:lnTo>
                    <a:pt x="74" y="878"/>
                  </a:lnTo>
                  <a:lnTo>
                    <a:pt x="123" y="756"/>
                  </a:lnTo>
                  <a:lnTo>
                    <a:pt x="196" y="634"/>
                  </a:lnTo>
                  <a:lnTo>
                    <a:pt x="390" y="391"/>
                  </a:lnTo>
                  <a:lnTo>
                    <a:pt x="390" y="391"/>
                  </a:lnTo>
                </a:path>
              </a:pathLst>
            </a:custGeom>
            <a:noFill/>
            <a:ln w="12175" cap="rnd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589" name="Google Shape;589;p44"/>
            <p:cNvSpPr/>
            <p:nvPr/>
          </p:nvSpPr>
          <p:spPr>
            <a:xfrm>
              <a:off x="1979100" y="5219925"/>
              <a:ext cx="125450" cy="224700"/>
            </a:xfrm>
            <a:custGeom>
              <a:avLst/>
              <a:gdLst/>
              <a:ahLst/>
              <a:cxnLst/>
              <a:rect l="l" t="t" r="r" b="b"/>
              <a:pathLst>
                <a:path w="5018" h="8988" fill="none" extrusionOk="0">
                  <a:moveTo>
                    <a:pt x="0" y="0"/>
                  </a:moveTo>
                  <a:lnTo>
                    <a:pt x="0" y="8500"/>
                  </a:lnTo>
                  <a:lnTo>
                    <a:pt x="0" y="8500"/>
                  </a:lnTo>
                  <a:lnTo>
                    <a:pt x="25" y="8598"/>
                  </a:lnTo>
                  <a:lnTo>
                    <a:pt x="49" y="8695"/>
                  </a:lnTo>
                  <a:lnTo>
                    <a:pt x="98" y="8768"/>
                  </a:lnTo>
                  <a:lnTo>
                    <a:pt x="146" y="8841"/>
                  </a:lnTo>
                  <a:lnTo>
                    <a:pt x="219" y="8890"/>
                  </a:lnTo>
                  <a:lnTo>
                    <a:pt x="317" y="8938"/>
                  </a:lnTo>
                  <a:lnTo>
                    <a:pt x="390" y="8963"/>
                  </a:lnTo>
                  <a:lnTo>
                    <a:pt x="487" y="8987"/>
                  </a:lnTo>
                  <a:lnTo>
                    <a:pt x="5017" y="8987"/>
                  </a:lnTo>
                </a:path>
              </a:pathLst>
            </a:custGeom>
            <a:noFill/>
            <a:ln w="12175" cap="rnd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590" name="Google Shape;590;p44"/>
            <p:cNvSpPr/>
            <p:nvPr/>
          </p:nvSpPr>
          <p:spPr>
            <a:xfrm>
              <a:off x="2178800" y="5219925"/>
              <a:ext cx="125450" cy="224700"/>
            </a:xfrm>
            <a:custGeom>
              <a:avLst/>
              <a:gdLst/>
              <a:ahLst/>
              <a:cxnLst/>
              <a:rect l="l" t="t" r="r" b="b"/>
              <a:pathLst>
                <a:path w="5018" h="8988" fill="none" extrusionOk="0">
                  <a:moveTo>
                    <a:pt x="1" y="8987"/>
                  </a:moveTo>
                  <a:lnTo>
                    <a:pt x="4531" y="8987"/>
                  </a:lnTo>
                  <a:lnTo>
                    <a:pt x="4531" y="8987"/>
                  </a:lnTo>
                  <a:lnTo>
                    <a:pt x="4628" y="8963"/>
                  </a:lnTo>
                  <a:lnTo>
                    <a:pt x="4701" y="8938"/>
                  </a:lnTo>
                  <a:lnTo>
                    <a:pt x="4799" y="8890"/>
                  </a:lnTo>
                  <a:lnTo>
                    <a:pt x="4872" y="8841"/>
                  </a:lnTo>
                  <a:lnTo>
                    <a:pt x="4920" y="8768"/>
                  </a:lnTo>
                  <a:lnTo>
                    <a:pt x="4969" y="8695"/>
                  </a:lnTo>
                  <a:lnTo>
                    <a:pt x="4993" y="8598"/>
                  </a:lnTo>
                  <a:lnTo>
                    <a:pt x="5018" y="8500"/>
                  </a:lnTo>
                  <a:lnTo>
                    <a:pt x="5018" y="0"/>
                  </a:lnTo>
                </a:path>
              </a:pathLst>
            </a:custGeom>
            <a:noFill/>
            <a:ln w="12175" cap="rnd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</p:grpSp>
      <p:grpSp>
        <p:nvGrpSpPr>
          <p:cNvPr id="591" name="Google Shape;591;p44"/>
          <p:cNvGrpSpPr/>
          <p:nvPr/>
        </p:nvGrpSpPr>
        <p:grpSpPr>
          <a:xfrm>
            <a:off x="1843549" y="932803"/>
            <a:ext cx="371840" cy="389573"/>
            <a:chOff x="5233525" y="4954450"/>
            <a:chExt cx="538275" cy="516350"/>
          </a:xfrm>
        </p:grpSpPr>
        <p:sp>
          <p:nvSpPr>
            <p:cNvPr id="592" name="Google Shape;592;p44"/>
            <p:cNvSpPr/>
            <p:nvPr/>
          </p:nvSpPr>
          <p:spPr>
            <a:xfrm>
              <a:off x="5637825" y="4954450"/>
              <a:ext cx="89525" cy="89525"/>
            </a:xfrm>
            <a:custGeom>
              <a:avLst/>
              <a:gdLst/>
              <a:ahLst/>
              <a:cxnLst/>
              <a:rect l="l" t="t" r="r" b="b"/>
              <a:pathLst>
                <a:path w="3581" h="3581" fill="none" extrusionOk="0">
                  <a:moveTo>
                    <a:pt x="1023" y="3410"/>
                  </a:moveTo>
                  <a:lnTo>
                    <a:pt x="1023" y="3410"/>
                  </a:lnTo>
                  <a:lnTo>
                    <a:pt x="1193" y="3483"/>
                  </a:lnTo>
                  <a:lnTo>
                    <a:pt x="1388" y="3532"/>
                  </a:lnTo>
                  <a:lnTo>
                    <a:pt x="1583" y="3556"/>
                  </a:lnTo>
                  <a:lnTo>
                    <a:pt x="1778" y="3581"/>
                  </a:lnTo>
                  <a:lnTo>
                    <a:pt x="1778" y="3581"/>
                  </a:lnTo>
                  <a:lnTo>
                    <a:pt x="1973" y="3556"/>
                  </a:lnTo>
                  <a:lnTo>
                    <a:pt x="2143" y="3532"/>
                  </a:lnTo>
                  <a:lnTo>
                    <a:pt x="2314" y="3508"/>
                  </a:lnTo>
                  <a:lnTo>
                    <a:pt x="2484" y="3435"/>
                  </a:lnTo>
                  <a:lnTo>
                    <a:pt x="2630" y="3361"/>
                  </a:lnTo>
                  <a:lnTo>
                    <a:pt x="2776" y="3264"/>
                  </a:lnTo>
                  <a:lnTo>
                    <a:pt x="2923" y="3167"/>
                  </a:lnTo>
                  <a:lnTo>
                    <a:pt x="3044" y="3045"/>
                  </a:lnTo>
                  <a:lnTo>
                    <a:pt x="3166" y="2923"/>
                  </a:lnTo>
                  <a:lnTo>
                    <a:pt x="3264" y="2801"/>
                  </a:lnTo>
                  <a:lnTo>
                    <a:pt x="3361" y="2631"/>
                  </a:lnTo>
                  <a:lnTo>
                    <a:pt x="3434" y="2485"/>
                  </a:lnTo>
                  <a:lnTo>
                    <a:pt x="3483" y="2314"/>
                  </a:lnTo>
                  <a:lnTo>
                    <a:pt x="3531" y="2144"/>
                  </a:lnTo>
                  <a:lnTo>
                    <a:pt x="3556" y="1973"/>
                  </a:lnTo>
                  <a:lnTo>
                    <a:pt x="3580" y="1803"/>
                  </a:lnTo>
                  <a:lnTo>
                    <a:pt x="3580" y="1803"/>
                  </a:lnTo>
                  <a:lnTo>
                    <a:pt x="3556" y="1608"/>
                  </a:lnTo>
                  <a:lnTo>
                    <a:pt x="3531" y="1437"/>
                  </a:lnTo>
                  <a:lnTo>
                    <a:pt x="3483" y="1267"/>
                  </a:lnTo>
                  <a:lnTo>
                    <a:pt x="3434" y="1096"/>
                  </a:lnTo>
                  <a:lnTo>
                    <a:pt x="3361" y="950"/>
                  </a:lnTo>
                  <a:lnTo>
                    <a:pt x="3264" y="804"/>
                  </a:lnTo>
                  <a:lnTo>
                    <a:pt x="3166" y="658"/>
                  </a:lnTo>
                  <a:lnTo>
                    <a:pt x="3044" y="536"/>
                  </a:lnTo>
                  <a:lnTo>
                    <a:pt x="2923" y="414"/>
                  </a:lnTo>
                  <a:lnTo>
                    <a:pt x="2776" y="317"/>
                  </a:lnTo>
                  <a:lnTo>
                    <a:pt x="2630" y="220"/>
                  </a:lnTo>
                  <a:lnTo>
                    <a:pt x="2484" y="147"/>
                  </a:lnTo>
                  <a:lnTo>
                    <a:pt x="2314" y="98"/>
                  </a:lnTo>
                  <a:lnTo>
                    <a:pt x="2143" y="49"/>
                  </a:lnTo>
                  <a:lnTo>
                    <a:pt x="1973" y="25"/>
                  </a:lnTo>
                  <a:lnTo>
                    <a:pt x="1778" y="0"/>
                  </a:lnTo>
                  <a:lnTo>
                    <a:pt x="1778" y="0"/>
                  </a:lnTo>
                  <a:lnTo>
                    <a:pt x="1607" y="25"/>
                  </a:lnTo>
                  <a:lnTo>
                    <a:pt x="1437" y="49"/>
                  </a:lnTo>
                  <a:lnTo>
                    <a:pt x="1266" y="98"/>
                  </a:lnTo>
                  <a:lnTo>
                    <a:pt x="1096" y="147"/>
                  </a:lnTo>
                  <a:lnTo>
                    <a:pt x="925" y="220"/>
                  </a:lnTo>
                  <a:lnTo>
                    <a:pt x="779" y="317"/>
                  </a:lnTo>
                  <a:lnTo>
                    <a:pt x="658" y="414"/>
                  </a:lnTo>
                  <a:lnTo>
                    <a:pt x="536" y="536"/>
                  </a:lnTo>
                  <a:lnTo>
                    <a:pt x="414" y="658"/>
                  </a:lnTo>
                  <a:lnTo>
                    <a:pt x="317" y="804"/>
                  </a:lnTo>
                  <a:lnTo>
                    <a:pt x="219" y="950"/>
                  </a:lnTo>
                  <a:lnTo>
                    <a:pt x="146" y="1096"/>
                  </a:lnTo>
                  <a:lnTo>
                    <a:pt x="73" y="1267"/>
                  </a:lnTo>
                  <a:lnTo>
                    <a:pt x="49" y="1437"/>
                  </a:lnTo>
                  <a:lnTo>
                    <a:pt x="24" y="1608"/>
                  </a:lnTo>
                  <a:lnTo>
                    <a:pt x="0" y="1803"/>
                  </a:lnTo>
                  <a:lnTo>
                    <a:pt x="0" y="1803"/>
                  </a:lnTo>
                  <a:lnTo>
                    <a:pt x="24" y="2071"/>
                  </a:lnTo>
                  <a:lnTo>
                    <a:pt x="97" y="2339"/>
                  </a:lnTo>
                  <a:lnTo>
                    <a:pt x="195" y="2582"/>
                  </a:lnTo>
                  <a:lnTo>
                    <a:pt x="317" y="2801"/>
                  </a:lnTo>
                </a:path>
              </a:pathLst>
            </a:custGeom>
            <a:noFill/>
            <a:ln w="1217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593" name="Google Shape;593;p44"/>
            <p:cNvSpPr/>
            <p:nvPr/>
          </p:nvSpPr>
          <p:spPr>
            <a:xfrm>
              <a:off x="5323025" y="4980625"/>
              <a:ext cx="88925" cy="88925"/>
            </a:xfrm>
            <a:custGeom>
              <a:avLst/>
              <a:gdLst/>
              <a:ahLst/>
              <a:cxnLst/>
              <a:rect l="l" t="t" r="r" b="b"/>
              <a:pathLst>
                <a:path w="3557" h="3557" fill="none" extrusionOk="0">
                  <a:moveTo>
                    <a:pt x="3191" y="2850"/>
                  </a:moveTo>
                  <a:lnTo>
                    <a:pt x="3191" y="2850"/>
                  </a:lnTo>
                  <a:lnTo>
                    <a:pt x="3313" y="2680"/>
                  </a:lnTo>
                  <a:lnTo>
                    <a:pt x="3410" y="2509"/>
                  </a:lnTo>
                  <a:lnTo>
                    <a:pt x="3483" y="2314"/>
                  </a:lnTo>
                  <a:lnTo>
                    <a:pt x="3532" y="2095"/>
                  </a:lnTo>
                  <a:lnTo>
                    <a:pt x="3532" y="2095"/>
                  </a:lnTo>
                  <a:lnTo>
                    <a:pt x="3556" y="1925"/>
                  </a:lnTo>
                  <a:lnTo>
                    <a:pt x="3556" y="1730"/>
                  </a:lnTo>
                  <a:lnTo>
                    <a:pt x="3556" y="1559"/>
                  </a:lnTo>
                  <a:lnTo>
                    <a:pt x="3508" y="1389"/>
                  </a:lnTo>
                  <a:lnTo>
                    <a:pt x="3459" y="1218"/>
                  </a:lnTo>
                  <a:lnTo>
                    <a:pt x="3410" y="1072"/>
                  </a:lnTo>
                  <a:lnTo>
                    <a:pt x="3337" y="902"/>
                  </a:lnTo>
                  <a:lnTo>
                    <a:pt x="3240" y="756"/>
                  </a:lnTo>
                  <a:lnTo>
                    <a:pt x="3142" y="634"/>
                  </a:lnTo>
                  <a:lnTo>
                    <a:pt x="3021" y="512"/>
                  </a:lnTo>
                  <a:lnTo>
                    <a:pt x="2899" y="390"/>
                  </a:lnTo>
                  <a:lnTo>
                    <a:pt x="2753" y="293"/>
                  </a:lnTo>
                  <a:lnTo>
                    <a:pt x="2606" y="196"/>
                  </a:lnTo>
                  <a:lnTo>
                    <a:pt x="2436" y="122"/>
                  </a:lnTo>
                  <a:lnTo>
                    <a:pt x="2266" y="74"/>
                  </a:lnTo>
                  <a:lnTo>
                    <a:pt x="2095" y="25"/>
                  </a:lnTo>
                  <a:lnTo>
                    <a:pt x="2095" y="25"/>
                  </a:lnTo>
                  <a:lnTo>
                    <a:pt x="1925" y="1"/>
                  </a:lnTo>
                  <a:lnTo>
                    <a:pt x="1730" y="1"/>
                  </a:lnTo>
                  <a:lnTo>
                    <a:pt x="1559" y="1"/>
                  </a:lnTo>
                  <a:lnTo>
                    <a:pt x="1389" y="25"/>
                  </a:lnTo>
                  <a:lnTo>
                    <a:pt x="1218" y="74"/>
                  </a:lnTo>
                  <a:lnTo>
                    <a:pt x="1072" y="147"/>
                  </a:lnTo>
                  <a:lnTo>
                    <a:pt x="902" y="220"/>
                  </a:lnTo>
                  <a:lnTo>
                    <a:pt x="756" y="317"/>
                  </a:lnTo>
                  <a:lnTo>
                    <a:pt x="634" y="415"/>
                  </a:lnTo>
                  <a:lnTo>
                    <a:pt x="512" y="537"/>
                  </a:lnTo>
                  <a:lnTo>
                    <a:pt x="390" y="658"/>
                  </a:lnTo>
                  <a:lnTo>
                    <a:pt x="293" y="804"/>
                  </a:lnTo>
                  <a:lnTo>
                    <a:pt x="195" y="951"/>
                  </a:lnTo>
                  <a:lnTo>
                    <a:pt x="122" y="1097"/>
                  </a:lnTo>
                  <a:lnTo>
                    <a:pt x="74" y="1267"/>
                  </a:lnTo>
                  <a:lnTo>
                    <a:pt x="25" y="1462"/>
                  </a:lnTo>
                  <a:lnTo>
                    <a:pt x="25" y="1462"/>
                  </a:lnTo>
                  <a:lnTo>
                    <a:pt x="1" y="1633"/>
                  </a:lnTo>
                  <a:lnTo>
                    <a:pt x="1" y="1803"/>
                  </a:lnTo>
                  <a:lnTo>
                    <a:pt x="1" y="1998"/>
                  </a:lnTo>
                  <a:lnTo>
                    <a:pt x="25" y="2168"/>
                  </a:lnTo>
                  <a:lnTo>
                    <a:pt x="74" y="2339"/>
                  </a:lnTo>
                  <a:lnTo>
                    <a:pt x="147" y="2485"/>
                  </a:lnTo>
                  <a:lnTo>
                    <a:pt x="220" y="2655"/>
                  </a:lnTo>
                  <a:lnTo>
                    <a:pt x="317" y="2777"/>
                  </a:lnTo>
                  <a:lnTo>
                    <a:pt x="415" y="2923"/>
                  </a:lnTo>
                  <a:lnTo>
                    <a:pt x="536" y="3045"/>
                  </a:lnTo>
                  <a:lnTo>
                    <a:pt x="658" y="3167"/>
                  </a:lnTo>
                  <a:lnTo>
                    <a:pt x="804" y="3264"/>
                  </a:lnTo>
                  <a:lnTo>
                    <a:pt x="950" y="3362"/>
                  </a:lnTo>
                  <a:lnTo>
                    <a:pt x="1096" y="3435"/>
                  </a:lnTo>
                  <a:lnTo>
                    <a:pt x="1267" y="3483"/>
                  </a:lnTo>
                  <a:lnTo>
                    <a:pt x="1462" y="3532"/>
                  </a:lnTo>
                  <a:lnTo>
                    <a:pt x="1462" y="3532"/>
                  </a:lnTo>
                  <a:lnTo>
                    <a:pt x="1705" y="3557"/>
                  </a:lnTo>
                  <a:lnTo>
                    <a:pt x="1973" y="3557"/>
                  </a:lnTo>
                  <a:lnTo>
                    <a:pt x="2217" y="3508"/>
                  </a:lnTo>
                  <a:lnTo>
                    <a:pt x="2460" y="3435"/>
                  </a:lnTo>
                </a:path>
              </a:pathLst>
            </a:custGeom>
            <a:noFill/>
            <a:ln w="1217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594" name="Google Shape;594;p44"/>
            <p:cNvSpPr/>
            <p:nvPr/>
          </p:nvSpPr>
          <p:spPr>
            <a:xfrm>
              <a:off x="5233525" y="5255225"/>
              <a:ext cx="89525" cy="89525"/>
            </a:xfrm>
            <a:custGeom>
              <a:avLst/>
              <a:gdLst/>
              <a:ahLst/>
              <a:cxnLst/>
              <a:rect l="l" t="t" r="r" b="b"/>
              <a:pathLst>
                <a:path w="3581" h="3581" fill="none" extrusionOk="0">
                  <a:moveTo>
                    <a:pt x="3215" y="707"/>
                  </a:moveTo>
                  <a:lnTo>
                    <a:pt x="3215" y="707"/>
                  </a:lnTo>
                  <a:lnTo>
                    <a:pt x="3093" y="585"/>
                  </a:lnTo>
                  <a:lnTo>
                    <a:pt x="2972" y="464"/>
                  </a:lnTo>
                  <a:lnTo>
                    <a:pt x="2850" y="342"/>
                  </a:lnTo>
                  <a:lnTo>
                    <a:pt x="2679" y="244"/>
                  </a:lnTo>
                  <a:lnTo>
                    <a:pt x="2679" y="244"/>
                  </a:lnTo>
                  <a:lnTo>
                    <a:pt x="2533" y="171"/>
                  </a:lnTo>
                  <a:lnTo>
                    <a:pt x="2363" y="98"/>
                  </a:lnTo>
                  <a:lnTo>
                    <a:pt x="2192" y="50"/>
                  </a:lnTo>
                  <a:lnTo>
                    <a:pt x="2022" y="25"/>
                  </a:lnTo>
                  <a:lnTo>
                    <a:pt x="1851" y="1"/>
                  </a:lnTo>
                  <a:lnTo>
                    <a:pt x="1681" y="25"/>
                  </a:lnTo>
                  <a:lnTo>
                    <a:pt x="1510" y="25"/>
                  </a:lnTo>
                  <a:lnTo>
                    <a:pt x="1340" y="74"/>
                  </a:lnTo>
                  <a:lnTo>
                    <a:pt x="1169" y="123"/>
                  </a:lnTo>
                  <a:lnTo>
                    <a:pt x="1023" y="196"/>
                  </a:lnTo>
                  <a:lnTo>
                    <a:pt x="877" y="269"/>
                  </a:lnTo>
                  <a:lnTo>
                    <a:pt x="731" y="366"/>
                  </a:lnTo>
                  <a:lnTo>
                    <a:pt x="585" y="488"/>
                  </a:lnTo>
                  <a:lnTo>
                    <a:pt x="463" y="610"/>
                  </a:lnTo>
                  <a:lnTo>
                    <a:pt x="341" y="731"/>
                  </a:lnTo>
                  <a:lnTo>
                    <a:pt x="244" y="902"/>
                  </a:lnTo>
                  <a:lnTo>
                    <a:pt x="244" y="902"/>
                  </a:lnTo>
                  <a:lnTo>
                    <a:pt x="171" y="1048"/>
                  </a:lnTo>
                  <a:lnTo>
                    <a:pt x="98" y="1219"/>
                  </a:lnTo>
                  <a:lnTo>
                    <a:pt x="49" y="1389"/>
                  </a:lnTo>
                  <a:lnTo>
                    <a:pt x="25" y="1560"/>
                  </a:lnTo>
                  <a:lnTo>
                    <a:pt x="0" y="1730"/>
                  </a:lnTo>
                  <a:lnTo>
                    <a:pt x="0" y="1900"/>
                  </a:lnTo>
                  <a:lnTo>
                    <a:pt x="25" y="2071"/>
                  </a:lnTo>
                  <a:lnTo>
                    <a:pt x="73" y="2241"/>
                  </a:lnTo>
                  <a:lnTo>
                    <a:pt x="122" y="2412"/>
                  </a:lnTo>
                  <a:lnTo>
                    <a:pt x="195" y="2558"/>
                  </a:lnTo>
                  <a:lnTo>
                    <a:pt x="268" y="2729"/>
                  </a:lnTo>
                  <a:lnTo>
                    <a:pt x="366" y="2850"/>
                  </a:lnTo>
                  <a:lnTo>
                    <a:pt x="463" y="2996"/>
                  </a:lnTo>
                  <a:lnTo>
                    <a:pt x="609" y="3118"/>
                  </a:lnTo>
                  <a:lnTo>
                    <a:pt x="731" y="3240"/>
                  </a:lnTo>
                  <a:lnTo>
                    <a:pt x="901" y="3337"/>
                  </a:lnTo>
                  <a:lnTo>
                    <a:pt x="901" y="3337"/>
                  </a:lnTo>
                  <a:lnTo>
                    <a:pt x="1048" y="3410"/>
                  </a:lnTo>
                  <a:lnTo>
                    <a:pt x="1218" y="3484"/>
                  </a:lnTo>
                  <a:lnTo>
                    <a:pt x="1389" y="3532"/>
                  </a:lnTo>
                  <a:lnTo>
                    <a:pt x="1559" y="3557"/>
                  </a:lnTo>
                  <a:lnTo>
                    <a:pt x="1730" y="3581"/>
                  </a:lnTo>
                  <a:lnTo>
                    <a:pt x="1900" y="3581"/>
                  </a:lnTo>
                  <a:lnTo>
                    <a:pt x="2071" y="3557"/>
                  </a:lnTo>
                  <a:lnTo>
                    <a:pt x="2241" y="3508"/>
                  </a:lnTo>
                  <a:lnTo>
                    <a:pt x="2411" y="3459"/>
                  </a:lnTo>
                  <a:lnTo>
                    <a:pt x="2558" y="3410"/>
                  </a:lnTo>
                  <a:lnTo>
                    <a:pt x="2704" y="3313"/>
                  </a:lnTo>
                  <a:lnTo>
                    <a:pt x="2850" y="3216"/>
                  </a:lnTo>
                  <a:lnTo>
                    <a:pt x="2996" y="3118"/>
                  </a:lnTo>
                  <a:lnTo>
                    <a:pt x="3118" y="2996"/>
                  </a:lnTo>
                  <a:lnTo>
                    <a:pt x="3240" y="2850"/>
                  </a:lnTo>
                  <a:lnTo>
                    <a:pt x="3337" y="2704"/>
                  </a:lnTo>
                  <a:lnTo>
                    <a:pt x="3337" y="2704"/>
                  </a:lnTo>
                  <a:lnTo>
                    <a:pt x="3459" y="2412"/>
                  </a:lnTo>
                  <a:lnTo>
                    <a:pt x="3532" y="2144"/>
                  </a:lnTo>
                  <a:lnTo>
                    <a:pt x="3581" y="1852"/>
                  </a:lnTo>
                  <a:lnTo>
                    <a:pt x="3556" y="1560"/>
                  </a:lnTo>
                </a:path>
              </a:pathLst>
            </a:custGeom>
            <a:noFill/>
            <a:ln w="1217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595" name="Google Shape;595;p44"/>
            <p:cNvSpPr/>
            <p:nvPr/>
          </p:nvSpPr>
          <p:spPr>
            <a:xfrm>
              <a:off x="5453325" y="5382475"/>
              <a:ext cx="88925" cy="88325"/>
            </a:xfrm>
            <a:custGeom>
              <a:avLst/>
              <a:gdLst/>
              <a:ahLst/>
              <a:cxnLst/>
              <a:rect l="l" t="t" r="r" b="b"/>
              <a:pathLst>
                <a:path w="3557" h="3533" fill="none" extrusionOk="0">
                  <a:moveTo>
                    <a:pt x="1389" y="1"/>
                  </a:moveTo>
                  <a:lnTo>
                    <a:pt x="1389" y="1"/>
                  </a:lnTo>
                  <a:lnTo>
                    <a:pt x="1194" y="50"/>
                  </a:lnTo>
                  <a:lnTo>
                    <a:pt x="999" y="147"/>
                  </a:lnTo>
                  <a:lnTo>
                    <a:pt x="804" y="245"/>
                  </a:lnTo>
                  <a:lnTo>
                    <a:pt x="634" y="366"/>
                  </a:lnTo>
                  <a:lnTo>
                    <a:pt x="634" y="366"/>
                  </a:lnTo>
                  <a:lnTo>
                    <a:pt x="488" y="488"/>
                  </a:lnTo>
                  <a:lnTo>
                    <a:pt x="390" y="634"/>
                  </a:lnTo>
                  <a:lnTo>
                    <a:pt x="268" y="780"/>
                  </a:lnTo>
                  <a:lnTo>
                    <a:pt x="195" y="926"/>
                  </a:lnTo>
                  <a:lnTo>
                    <a:pt x="122" y="1073"/>
                  </a:lnTo>
                  <a:lnTo>
                    <a:pt x="74" y="1243"/>
                  </a:lnTo>
                  <a:lnTo>
                    <a:pt x="25" y="1414"/>
                  </a:lnTo>
                  <a:lnTo>
                    <a:pt x="0" y="1584"/>
                  </a:lnTo>
                  <a:lnTo>
                    <a:pt x="0" y="1755"/>
                  </a:lnTo>
                  <a:lnTo>
                    <a:pt x="0" y="1925"/>
                  </a:lnTo>
                  <a:lnTo>
                    <a:pt x="25" y="2096"/>
                  </a:lnTo>
                  <a:lnTo>
                    <a:pt x="74" y="2266"/>
                  </a:lnTo>
                  <a:lnTo>
                    <a:pt x="122" y="2412"/>
                  </a:lnTo>
                  <a:lnTo>
                    <a:pt x="195" y="2583"/>
                  </a:lnTo>
                  <a:lnTo>
                    <a:pt x="293" y="2729"/>
                  </a:lnTo>
                  <a:lnTo>
                    <a:pt x="415" y="2875"/>
                  </a:lnTo>
                  <a:lnTo>
                    <a:pt x="415" y="2875"/>
                  </a:lnTo>
                  <a:lnTo>
                    <a:pt x="536" y="3021"/>
                  </a:lnTo>
                  <a:lnTo>
                    <a:pt x="658" y="3143"/>
                  </a:lnTo>
                  <a:lnTo>
                    <a:pt x="804" y="3240"/>
                  </a:lnTo>
                  <a:lnTo>
                    <a:pt x="950" y="3313"/>
                  </a:lnTo>
                  <a:lnTo>
                    <a:pt x="1121" y="3386"/>
                  </a:lnTo>
                  <a:lnTo>
                    <a:pt x="1267" y="3459"/>
                  </a:lnTo>
                  <a:lnTo>
                    <a:pt x="1437" y="3484"/>
                  </a:lnTo>
                  <a:lnTo>
                    <a:pt x="1608" y="3508"/>
                  </a:lnTo>
                  <a:lnTo>
                    <a:pt x="1778" y="3532"/>
                  </a:lnTo>
                  <a:lnTo>
                    <a:pt x="1949" y="3508"/>
                  </a:lnTo>
                  <a:lnTo>
                    <a:pt x="2119" y="3484"/>
                  </a:lnTo>
                  <a:lnTo>
                    <a:pt x="2290" y="3435"/>
                  </a:lnTo>
                  <a:lnTo>
                    <a:pt x="2460" y="3386"/>
                  </a:lnTo>
                  <a:lnTo>
                    <a:pt x="2606" y="3313"/>
                  </a:lnTo>
                  <a:lnTo>
                    <a:pt x="2777" y="3216"/>
                  </a:lnTo>
                  <a:lnTo>
                    <a:pt x="2923" y="3118"/>
                  </a:lnTo>
                  <a:lnTo>
                    <a:pt x="2923" y="3118"/>
                  </a:lnTo>
                  <a:lnTo>
                    <a:pt x="3045" y="2997"/>
                  </a:lnTo>
                  <a:lnTo>
                    <a:pt x="3167" y="2851"/>
                  </a:lnTo>
                  <a:lnTo>
                    <a:pt x="3264" y="2704"/>
                  </a:lnTo>
                  <a:lnTo>
                    <a:pt x="3361" y="2558"/>
                  </a:lnTo>
                  <a:lnTo>
                    <a:pt x="3435" y="2412"/>
                  </a:lnTo>
                  <a:lnTo>
                    <a:pt x="3483" y="2242"/>
                  </a:lnTo>
                  <a:lnTo>
                    <a:pt x="3532" y="2071"/>
                  </a:lnTo>
                  <a:lnTo>
                    <a:pt x="3556" y="1901"/>
                  </a:lnTo>
                  <a:lnTo>
                    <a:pt x="3556" y="1730"/>
                  </a:lnTo>
                  <a:lnTo>
                    <a:pt x="3556" y="1560"/>
                  </a:lnTo>
                  <a:lnTo>
                    <a:pt x="3532" y="1389"/>
                  </a:lnTo>
                  <a:lnTo>
                    <a:pt x="3483" y="1219"/>
                  </a:lnTo>
                  <a:lnTo>
                    <a:pt x="3410" y="1048"/>
                  </a:lnTo>
                  <a:lnTo>
                    <a:pt x="3337" y="902"/>
                  </a:lnTo>
                  <a:lnTo>
                    <a:pt x="3264" y="756"/>
                  </a:lnTo>
                  <a:lnTo>
                    <a:pt x="3142" y="610"/>
                  </a:lnTo>
                  <a:lnTo>
                    <a:pt x="3142" y="610"/>
                  </a:lnTo>
                  <a:lnTo>
                    <a:pt x="2972" y="415"/>
                  </a:lnTo>
                  <a:lnTo>
                    <a:pt x="2753" y="245"/>
                  </a:lnTo>
                  <a:lnTo>
                    <a:pt x="2533" y="123"/>
                  </a:lnTo>
                  <a:lnTo>
                    <a:pt x="2314" y="50"/>
                  </a:lnTo>
                </a:path>
              </a:pathLst>
            </a:custGeom>
            <a:noFill/>
            <a:ln w="1217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596" name="Google Shape;596;p44"/>
            <p:cNvSpPr/>
            <p:nvPr/>
          </p:nvSpPr>
          <p:spPr>
            <a:xfrm>
              <a:off x="5682875" y="5188875"/>
              <a:ext cx="88925" cy="89525"/>
            </a:xfrm>
            <a:custGeom>
              <a:avLst/>
              <a:gdLst/>
              <a:ahLst/>
              <a:cxnLst/>
              <a:rect l="l" t="t" r="r" b="b"/>
              <a:pathLst>
                <a:path w="3557" h="3581" fill="none" extrusionOk="0">
                  <a:moveTo>
                    <a:pt x="0" y="2022"/>
                  </a:moveTo>
                  <a:lnTo>
                    <a:pt x="0" y="2022"/>
                  </a:lnTo>
                  <a:lnTo>
                    <a:pt x="25" y="2216"/>
                  </a:lnTo>
                  <a:lnTo>
                    <a:pt x="98" y="2411"/>
                  </a:lnTo>
                  <a:lnTo>
                    <a:pt x="98" y="2411"/>
                  </a:lnTo>
                  <a:lnTo>
                    <a:pt x="171" y="2557"/>
                  </a:lnTo>
                  <a:lnTo>
                    <a:pt x="244" y="2728"/>
                  </a:lnTo>
                  <a:lnTo>
                    <a:pt x="341" y="2874"/>
                  </a:lnTo>
                  <a:lnTo>
                    <a:pt x="463" y="2996"/>
                  </a:lnTo>
                  <a:lnTo>
                    <a:pt x="585" y="3118"/>
                  </a:lnTo>
                  <a:lnTo>
                    <a:pt x="707" y="3239"/>
                  </a:lnTo>
                  <a:lnTo>
                    <a:pt x="853" y="3337"/>
                  </a:lnTo>
                  <a:lnTo>
                    <a:pt x="999" y="3410"/>
                  </a:lnTo>
                  <a:lnTo>
                    <a:pt x="1169" y="3483"/>
                  </a:lnTo>
                  <a:lnTo>
                    <a:pt x="1340" y="3532"/>
                  </a:lnTo>
                  <a:lnTo>
                    <a:pt x="1510" y="3556"/>
                  </a:lnTo>
                  <a:lnTo>
                    <a:pt x="1681" y="3580"/>
                  </a:lnTo>
                  <a:lnTo>
                    <a:pt x="1851" y="3580"/>
                  </a:lnTo>
                  <a:lnTo>
                    <a:pt x="2022" y="3556"/>
                  </a:lnTo>
                  <a:lnTo>
                    <a:pt x="2192" y="3532"/>
                  </a:lnTo>
                  <a:lnTo>
                    <a:pt x="2363" y="3459"/>
                  </a:lnTo>
                  <a:lnTo>
                    <a:pt x="2363" y="3459"/>
                  </a:lnTo>
                  <a:lnTo>
                    <a:pt x="2533" y="3410"/>
                  </a:lnTo>
                  <a:lnTo>
                    <a:pt x="2704" y="3312"/>
                  </a:lnTo>
                  <a:lnTo>
                    <a:pt x="2850" y="3215"/>
                  </a:lnTo>
                  <a:lnTo>
                    <a:pt x="2972" y="3093"/>
                  </a:lnTo>
                  <a:lnTo>
                    <a:pt x="3093" y="2971"/>
                  </a:lnTo>
                  <a:lnTo>
                    <a:pt x="3215" y="2850"/>
                  </a:lnTo>
                  <a:lnTo>
                    <a:pt x="3288" y="2704"/>
                  </a:lnTo>
                  <a:lnTo>
                    <a:pt x="3386" y="2557"/>
                  </a:lnTo>
                  <a:lnTo>
                    <a:pt x="3434" y="2387"/>
                  </a:lnTo>
                  <a:lnTo>
                    <a:pt x="3483" y="2216"/>
                  </a:lnTo>
                  <a:lnTo>
                    <a:pt x="3532" y="2070"/>
                  </a:lnTo>
                  <a:lnTo>
                    <a:pt x="3556" y="1875"/>
                  </a:lnTo>
                  <a:lnTo>
                    <a:pt x="3556" y="1705"/>
                  </a:lnTo>
                  <a:lnTo>
                    <a:pt x="3532" y="1534"/>
                  </a:lnTo>
                  <a:lnTo>
                    <a:pt x="3507" y="1364"/>
                  </a:lnTo>
                  <a:lnTo>
                    <a:pt x="3434" y="1194"/>
                  </a:lnTo>
                  <a:lnTo>
                    <a:pt x="3434" y="1194"/>
                  </a:lnTo>
                  <a:lnTo>
                    <a:pt x="3361" y="1023"/>
                  </a:lnTo>
                  <a:lnTo>
                    <a:pt x="3288" y="853"/>
                  </a:lnTo>
                  <a:lnTo>
                    <a:pt x="3191" y="706"/>
                  </a:lnTo>
                  <a:lnTo>
                    <a:pt x="3069" y="585"/>
                  </a:lnTo>
                  <a:lnTo>
                    <a:pt x="2947" y="463"/>
                  </a:lnTo>
                  <a:lnTo>
                    <a:pt x="2825" y="341"/>
                  </a:lnTo>
                  <a:lnTo>
                    <a:pt x="2679" y="268"/>
                  </a:lnTo>
                  <a:lnTo>
                    <a:pt x="2533" y="171"/>
                  </a:lnTo>
                  <a:lnTo>
                    <a:pt x="2363" y="122"/>
                  </a:lnTo>
                  <a:lnTo>
                    <a:pt x="2192" y="73"/>
                  </a:lnTo>
                  <a:lnTo>
                    <a:pt x="2022" y="24"/>
                  </a:lnTo>
                  <a:lnTo>
                    <a:pt x="1851" y="24"/>
                  </a:lnTo>
                  <a:lnTo>
                    <a:pt x="1681" y="0"/>
                  </a:lnTo>
                  <a:lnTo>
                    <a:pt x="1510" y="24"/>
                  </a:lnTo>
                  <a:lnTo>
                    <a:pt x="1340" y="73"/>
                  </a:lnTo>
                  <a:lnTo>
                    <a:pt x="1169" y="122"/>
                  </a:lnTo>
                  <a:lnTo>
                    <a:pt x="1169" y="122"/>
                  </a:lnTo>
                  <a:lnTo>
                    <a:pt x="974" y="195"/>
                  </a:lnTo>
                  <a:lnTo>
                    <a:pt x="804" y="292"/>
                  </a:lnTo>
                  <a:lnTo>
                    <a:pt x="658" y="390"/>
                  </a:lnTo>
                  <a:lnTo>
                    <a:pt x="512" y="512"/>
                  </a:lnTo>
                  <a:lnTo>
                    <a:pt x="390" y="658"/>
                  </a:lnTo>
                  <a:lnTo>
                    <a:pt x="293" y="804"/>
                  </a:lnTo>
                  <a:lnTo>
                    <a:pt x="195" y="950"/>
                  </a:lnTo>
                  <a:lnTo>
                    <a:pt x="122" y="1120"/>
                  </a:lnTo>
                </a:path>
              </a:pathLst>
            </a:custGeom>
            <a:noFill/>
            <a:ln w="1217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597" name="Google Shape;597;p44"/>
            <p:cNvSpPr/>
            <p:nvPr/>
          </p:nvSpPr>
          <p:spPr>
            <a:xfrm>
              <a:off x="5411925" y="5110925"/>
              <a:ext cx="188775" cy="189400"/>
            </a:xfrm>
            <a:custGeom>
              <a:avLst/>
              <a:gdLst/>
              <a:ahLst/>
              <a:cxnLst/>
              <a:rect l="l" t="t" r="r" b="b"/>
              <a:pathLst>
                <a:path w="7551" h="7576" fill="none" extrusionOk="0">
                  <a:moveTo>
                    <a:pt x="0" y="3776"/>
                  </a:moveTo>
                  <a:lnTo>
                    <a:pt x="0" y="3776"/>
                  </a:lnTo>
                  <a:lnTo>
                    <a:pt x="25" y="3410"/>
                  </a:lnTo>
                  <a:lnTo>
                    <a:pt x="73" y="3021"/>
                  </a:lnTo>
                  <a:lnTo>
                    <a:pt x="171" y="2655"/>
                  </a:lnTo>
                  <a:lnTo>
                    <a:pt x="293" y="2314"/>
                  </a:lnTo>
                  <a:lnTo>
                    <a:pt x="463" y="1973"/>
                  </a:lnTo>
                  <a:lnTo>
                    <a:pt x="658" y="1681"/>
                  </a:lnTo>
                  <a:lnTo>
                    <a:pt x="877" y="1389"/>
                  </a:lnTo>
                  <a:lnTo>
                    <a:pt x="1121" y="1121"/>
                  </a:lnTo>
                  <a:lnTo>
                    <a:pt x="1389" y="877"/>
                  </a:lnTo>
                  <a:lnTo>
                    <a:pt x="1656" y="658"/>
                  </a:lnTo>
                  <a:lnTo>
                    <a:pt x="1973" y="463"/>
                  </a:lnTo>
                  <a:lnTo>
                    <a:pt x="2314" y="293"/>
                  </a:lnTo>
                  <a:lnTo>
                    <a:pt x="2655" y="171"/>
                  </a:lnTo>
                  <a:lnTo>
                    <a:pt x="3020" y="74"/>
                  </a:lnTo>
                  <a:lnTo>
                    <a:pt x="3386" y="25"/>
                  </a:lnTo>
                  <a:lnTo>
                    <a:pt x="3775" y="1"/>
                  </a:lnTo>
                  <a:lnTo>
                    <a:pt x="3775" y="1"/>
                  </a:lnTo>
                  <a:lnTo>
                    <a:pt x="4165" y="25"/>
                  </a:lnTo>
                  <a:lnTo>
                    <a:pt x="4555" y="74"/>
                  </a:lnTo>
                  <a:lnTo>
                    <a:pt x="4896" y="171"/>
                  </a:lnTo>
                  <a:lnTo>
                    <a:pt x="5261" y="293"/>
                  </a:lnTo>
                  <a:lnTo>
                    <a:pt x="5578" y="463"/>
                  </a:lnTo>
                  <a:lnTo>
                    <a:pt x="5894" y="658"/>
                  </a:lnTo>
                  <a:lnTo>
                    <a:pt x="6186" y="877"/>
                  </a:lnTo>
                  <a:lnTo>
                    <a:pt x="6454" y="1121"/>
                  </a:lnTo>
                  <a:lnTo>
                    <a:pt x="6698" y="1389"/>
                  </a:lnTo>
                  <a:lnTo>
                    <a:pt x="6917" y="1681"/>
                  </a:lnTo>
                  <a:lnTo>
                    <a:pt x="7112" y="1973"/>
                  </a:lnTo>
                  <a:lnTo>
                    <a:pt x="7258" y="2314"/>
                  </a:lnTo>
                  <a:lnTo>
                    <a:pt x="7404" y="2655"/>
                  </a:lnTo>
                  <a:lnTo>
                    <a:pt x="7477" y="3021"/>
                  </a:lnTo>
                  <a:lnTo>
                    <a:pt x="7550" y="3410"/>
                  </a:lnTo>
                  <a:lnTo>
                    <a:pt x="7550" y="3776"/>
                  </a:lnTo>
                  <a:lnTo>
                    <a:pt x="7550" y="3776"/>
                  </a:lnTo>
                  <a:lnTo>
                    <a:pt x="7550" y="4165"/>
                  </a:lnTo>
                  <a:lnTo>
                    <a:pt x="7477" y="4555"/>
                  </a:lnTo>
                  <a:lnTo>
                    <a:pt x="7404" y="4920"/>
                  </a:lnTo>
                  <a:lnTo>
                    <a:pt x="7258" y="5261"/>
                  </a:lnTo>
                  <a:lnTo>
                    <a:pt x="7112" y="5578"/>
                  </a:lnTo>
                  <a:lnTo>
                    <a:pt x="6917" y="5895"/>
                  </a:lnTo>
                  <a:lnTo>
                    <a:pt x="6698" y="6187"/>
                  </a:lnTo>
                  <a:lnTo>
                    <a:pt x="6454" y="6455"/>
                  </a:lnTo>
                  <a:lnTo>
                    <a:pt x="6186" y="6698"/>
                  </a:lnTo>
                  <a:lnTo>
                    <a:pt x="5894" y="6917"/>
                  </a:lnTo>
                  <a:lnTo>
                    <a:pt x="5578" y="7112"/>
                  </a:lnTo>
                  <a:lnTo>
                    <a:pt x="5261" y="7258"/>
                  </a:lnTo>
                  <a:lnTo>
                    <a:pt x="4896" y="7405"/>
                  </a:lnTo>
                  <a:lnTo>
                    <a:pt x="4555" y="7478"/>
                  </a:lnTo>
                  <a:lnTo>
                    <a:pt x="4165" y="7551"/>
                  </a:lnTo>
                  <a:lnTo>
                    <a:pt x="3775" y="7575"/>
                  </a:lnTo>
                  <a:lnTo>
                    <a:pt x="3775" y="7575"/>
                  </a:lnTo>
                  <a:lnTo>
                    <a:pt x="3386" y="7551"/>
                  </a:lnTo>
                  <a:lnTo>
                    <a:pt x="3020" y="7478"/>
                  </a:lnTo>
                  <a:lnTo>
                    <a:pt x="2655" y="7405"/>
                  </a:lnTo>
                  <a:lnTo>
                    <a:pt x="2314" y="7258"/>
                  </a:lnTo>
                  <a:lnTo>
                    <a:pt x="1973" y="7112"/>
                  </a:lnTo>
                  <a:lnTo>
                    <a:pt x="1656" y="6917"/>
                  </a:lnTo>
                  <a:lnTo>
                    <a:pt x="1389" y="6698"/>
                  </a:lnTo>
                  <a:lnTo>
                    <a:pt x="1121" y="6455"/>
                  </a:lnTo>
                  <a:lnTo>
                    <a:pt x="877" y="6187"/>
                  </a:lnTo>
                  <a:lnTo>
                    <a:pt x="658" y="5895"/>
                  </a:lnTo>
                  <a:lnTo>
                    <a:pt x="463" y="5578"/>
                  </a:lnTo>
                  <a:lnTo>
                    <a:pt x="293" y="5261"/>
                  </a:lnTo>
                  <a:lnTo>
                    <a:pt x="171" y="4920"/>
                  </a:lnTo>
                  <a:lnTo>
                    <a:pt x="73" y="4555"/>
                  </a:lnTo>
                  <a:lnTo>
                    <a:pt x="25" y="4165"/>
                  </a:lnTo>
                  <a:lnTo>
                    <a:pt x="0" y="3776"/>
                  </a:lnTo>
                  <a:lnTo>
                    <a:pt x="0" y="3776"/>
                  </a:lnTo>
                  <a:close/>
                </a:path>
              </a:pathLst>
            </a:custGeom>
            <a:noFill/>
            <a:ln w="12175" cap="rnd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598" name="Google Shape;598;p44"/>
            <p:cNvSpPr/>
            <p:nvPr/>
          </p:nvSpPr>
          <p:spPr>
            <a:xfrm>
              <a:off x="5367475" y="5025075"/>
              <a:ext cx="81600" cy="105975"/>
            </a:xfrm>
            <a:custGeom>
              <a:avLst/>
              <a:gdLst/>
              <a:ahLst/>
              <a:cxnLst/>
              <a:rect l="l" t="t" r="r" b="b"/>
              <a:pathLst>
                <a:path w="3264" h="4239" fill="none" extrusionOk="0">
                  <a:moveTo>
                    <a:pt x="0" y="1"/>
                  </a:moveTo>
                  <a:lnTo>
                    <a:pt x="3264" y="4238"/>
                  </a:lnTo>
                </a:path>
              </a:pathLst>
            </a:custGeom>
            <a:noFill/>
            <a:ln w="1217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599" name="Google Shape;599;p44"/>
            <p:cNvSpPr/>
            <p:nvPr/>
          </p:nvSpPr>
          <p:spPr>
            <a:xfrm>
              <a:off x="5619710" y="4986523"/>
              <a:ext cx="115100" cy="133974"/>
            </a:xfrm>
            <a:custGeom>
              <a:avLst/>
              <a:gdLst/>
              <a:ahLst/>
              <a:cxnLst/>
              <a:rect l="l" t="t" r="r" b="b"/>
              <a:pathLst>
                <a:path w="4604" h="5359" fill="none" extrusionOk="0">
                  <a:moveTo>
                    <a:pt x="0" y="5359"/>
                  </a:moveTo>
                  <a:lnTo>
                    <a:pt x="4603" y="1"/>
                  </a:lnTo>
                </a:path>
              </a:pathLst>
            </a:custGeom>
            <a:noFill/>
            <a:ln w="1217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600" name="Google Shape;600;p44"/>
            <p:cNvSpPr/>
            <p:nvPr/>
          </p:nvSpPr>
          <p:spPr>
            <a:xfrm>
              <a:off x="5600075" y="5217475"/>
              <a:ext cx="127275" cy="16475"/>
            </a:xfrm>
            <a:custGeom>
              <a:avLst/>
              <a:gdLst/>
              <a:ahLst/>
              <a:cxnLst/>
              <a:rect l="l" t="t" r="r" b="b"/>
              <a:pathLst>
                <a:path w="5091" h="659" fill="none" extrusionOk="0">
                  <a:moveTo>
                    <a:pt x="5090" y="658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601" name="Google Shape;601;p44"/>
            <p:cNvSpPr/>
            <p:nvPr/>
          </p:nvSpPr>
          <p:spPr>
            <a:xfrm>
              <a:off x="5497775" y="5299675"/>
              <a:ext cx="4900" cy="126675"/>
            </a:xfrm>
            <a:custGeom>
              <a:avLst/>
              <a:gdLst/>
              <a:ahLst/>
              <a:cxnLst/>
              <a:rect l="l" t="t" r="r" b="b"/>
              <a:pathLst>
                <a:path w="196" h="5067" fill="none" extrusionOk="0">
                  <a:moveTo>
                    <a:pt x="0" y="5067"/>
                  </a:moveTo>
                  <a:lnTo>
                    <a:pt x="195" y="1"/>
                  </a:lnTo>
                </a:path>
              </a:pathLst>
            </a:custGeom>
            <a:noFill/>
            <a:ln w="1217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602" name="Google Shape;602;p44"/>
            <p:cNvSpPr/>
            <p:nvPr/>
          </p:nvSpPr>
          <p:spPr>
            <a:xfrm>
              <a:off x="5277975" y="5241825"/>
              <a:ext cx="141275" cy="58500"/>
            </a:xfrm>
            <a:custGeom>
              <a:avLst/>
              <a:gdLst/>
              <a:ahLst/>
              <a:cxnLst/>
              <a:rect l="l" t="t" r="r" b="b"/>
              <a:pathLst>
                <a:path w="5651" h="2340" fill="none" extrusionOk="0">
                  <a:moveTo>
                    <a:pt x="0" y="2339"/>
                  </a:moveTo>
                  <a:lnTo>
                    <a:pt x="5651" y="1"/>
                  </a:lnTo>
                </a:path>
              </a:pathLst>
            </a:custGeom>
            <a:noFill/>
            <a:ln w="1217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</p:grpSp>
      <p:grpSp>
        <p:nvGrpSpPr>
          <p:cNvPr id="603" name="Google Shape;603;p44"/>
          <p:cNvGrpSpPr/>
          <p:nvPr/>
        </p:nvGrpSpPr>
        <p:grpSpPr>
          <a:xfrm>
            <a:off x="5760001" y="3160643"/>
            <a:ext cx="157728" cy="152669"/>
            <a:chOff x="4556450" y="4963575"/>
            <a:chExt cx="548025" cy="498100"/>
          </a:xfrm>
        </p:grpSpPr>
        <p:sp>
          <p:nvSpPr>
            <p:cNvPr id="604" name="Google Shape;604;p44"/>
            <p:cNvSpPr/>
            <p:nvPr/>
          </p:nvSpPr>
          <p:spPr>
            <a:xfrm>
              <a:off x="4611850" y="5222350"/>
              <a:ext cx="436600" cy="239325"/>
            </a:xfrm>
            <a:custGeom>
              <a:avLst/>
              <a:gdLst/>
              <a:ahLst/>
              <a:cxnLst/>
              <a:rect l="l" t="t" r="r" b="b"/>
              <a:pathLst>
                <a:path w="17464" h="9573" fill="none" extrusionOk="0">
                  <a:moveTo>
                    <a:pt x="1" y="1"/>
                  </a:moveTo>
                  <a:lnTo>
                    <a:pt x="1" y="4677"/>
                  </a:lnTo>
                  <a:lnTo>
                    <a:pt x="8720" y="9572"/>
                  </a:lnTo>
                  <a:lnTo>
                    <a:pt x="17463" y="4677"/>
                  </a:lnTo>
                  <a:lnTo>
                    <a:pt x="17463" y="1"/>
                  </a:lnTo>
                </a:path>
              </a:pathLst>
            </a:custGeom>
            <a:noFill/>
            <a:ln w="12175" cap="rnd" cmpd="sng">
              <a:solidFill>
                <a:srgbClr val="7030A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605" name="Google Shape;605;p44"/>
            <p:cNvSpPr/>
            <p:nvPr/>
          </p:nvSpPr>
          <p:spPr>
            <a:xfrm>
              <a:off x="4612475" y="4963575"/>
              <a:ext cx="435975" cy="125450"/>
            </a:xfrm>
            <a:custGeom>
              <a:avLst/>
              <a:gdLst/>
              <a:ahLst/>
              <a:cxnLst/>
              <a:rect l="l" t="t" r="r" b="b"/>
              <a:pathLst>
                <a:path w="17439" h="5018" fill="none" extrusionOk="0">
                  <a:moveTo>
                    <a:pt x="17438" y="5018"/>
                  </a:moveTo>
                  <a:lnTo>
                    <a:pt x="8671" y="1"/>
                  </a:lnTo>
                  <a:lnTo>
                    <a:pt x="0" y="5018"/>
                  </a:lnTo>
                </a:path>
              </a:pathLst>
            </a:custGeom>
            <a:noFill/>
            <a:ln w="12175" cap="rnd" cmpd="sng">
              <a:solidFill>
                <a:srgbClr val="7030A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606" name="Google Shape;606;p44"/>
            <p:cNvSpPr/>
            <p:nvPr/>
          </p:nvSpPr>
          <p:spPr>
            <a:xfrm>
              <a:off x="4556450" y="5089000"/>
              <a:ext cx="274025" cy="225925"/>
            </a:xfrm>
            <a:custGeom>
              <a:avLst/>
              <a:gdLst/>
              <a:ahLst/>
              <a:cxnLst/>
              <a:rect l="l" t="t" r="r" b="b"/>
              <a:pathLst>
                <a:path w="10961" h="9037" fill="none" extrusionOk="0">
                  <a:moveTo>
                    <a:pt x="8720" y="9037"/>
                  </a:moveTo>
                  <a:lnTo>
                    <a:pt x="1" y="4068"/>
                  </a:lnTo>
                  <a:lnTo>
                    <a:pt x="2241" y="1"/>
                  </a:lnTo>
                  <a:lnTo>
                    <a:pt x="10960" y="4969"/>
                  </a:lnTo>
                  <a:lnTo>
                    <a:pt x="8720" y="9037"/>
                  </a:lnTo>
                  <a:close/>
                </a:path>
              </a:pathLst>
            </a:custGeom>
            <a:noFill/>
            <a:ln w="12175" cap="rnd" cmpd="sng">
              <a:solidFill>
                <a:srgbClr val="7030A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607" name="Google Shape;607;p44"/>
            <p:cNvSpPr/>
            <p:nvPr/>
          </p:nvSpPr>
          <p:spPr>
            <a:xfrm>
              <a:off x="4830450" y="5089000"/>
              <a:ext cx="274025" cy="225925"/>
            </a:xfrm>
            <a:custGeom>
              <a:avLst/>
              <a:gdLst/>
              <a:ahLst/>
              <a:cxnLst/>
              <a:rect l="l" t="t" r="r" b="b"/>
              <a:pathLst>
                <a:path w="10961" h="9037" fill="none" extrusionOk="0">
                  <a:moveTo>
                    <a:pt x="2241" y="9037"/>
                  </a:moveTo>
                  <a:lnTo>
                    <a:pt x="10960" y="4068"/>
                  </a:lnTo>
                  <a:lnTo>
                    <a:pt x="8719" y="1"/>
                  </a:lnTo>
                  <a:lnTo>
                    <a:pt x="0" y="4969"/>
                  </a:lnTo>
                  <a:lnTo>
                    <a:pt x="2241" y="9037"/>
                  </a:lnTo>
                  <a:close/>
                </a:path>
              </a:pathLst>
            </a:custGeom>
            <a:noFill/>
            <a:ln w="12175" cap="rnd" cmpd="sng">
              <a:solidFill>
                <a:srgbClr val="7030A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608" name="Google Shape;608;p44"/>
            <p:cNvSpPr/>
            <p:nvPr/>
          </p:nvSpPr>
          <p:spPr>
            <a:xfrm>
              <a:off x="4830450" y="5213225"/>
              <a:ext cx="25" cy="248450"/>
            </a:xfrm>
            <a:custGeom>
              <a:avLst/>
              <a:gdLst/>
              <a:ahLst/>
              <a:cxnLst/>
              <a:rect l="l" t="t" r="r" b="b"/>
              <a:pathLst>
                <a:path w="1" h="9938" fill="none" extrusionOk="0">
                  <a:moveTo>
                    <a:pt x="0" y="0"/>
                  </a:moveTo>
                  <a:lnTo>
                    <a:pt x="0" y="9937"/>
                  </a:lnTo>
                </a:path>
              </a:pathLst>
            </a:custGeom>
            <a:noFill/>
            <a:ln w="12175" cap="rnd" cmpd="sng">
              <a:solidFill>
                <a:srgbClr val="7030A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</p:grpSp>
      <p:pic>
        <p:nvPicPr>
          <p:cNvPr id="47" name="Picture 2" descr="https://suto-tc.com/wp-content/uploads/2018/11/smaler-logo-png-black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64" r="76053" b="1"/>
          <a:stretch/>
        </p:blipFill>
        <p:spPr bwMode="auto">
          <a:xfrm>
            <a:off x="6142345" y="706762"/>
            <a:ext cx="364468" cy="303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Програміст PHP (Yii2 framework), 20 000 грн - работа в Киеве - Всеосвіта,  ТОВ - вакансия на Jobmix.net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75" r="68028" b="27063"/>
          <a:stretch/>
        </p:blipFill>
        <p:spPr bwMode="auto">
          <a:xfrm>
            <a:off x="6137549" y="2649318"/>
            <a:ext cx="323777" cy="34260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" name="Google Shape;573;p44"/>
          <p:cNvSpPr txBox="1"/>
          <p:nvPr/>
        </p:nvSpPr>
        <p:spPr>
          <a:xfrm>
            <a:off x="172716" y="785094"/>
            <a:ext cx="2144480" cy="4071052"/>
          </a:xfrm>
          <a:prstGeom prst="rect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97" tIns="121897" rIns="121897" bIns="121897" anchor="t" anchorCtr="0">
            <a:noAutofit/>
          </a:bodyPr>
          <a:lstStyle/>
          <a:p>
            <a:pPr>
              <a:spcBef>
                <a:spcPts val="533"/>
              </a:spcBef>
              <a:spcAft>
                <a:spcPts val="533"/>
              </a:spcAft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oppins"/>
                <a:ea typeface="Poppins"/>
                <a:cs typeface="Poppins"/>
                <a:sym typeface="Poppins"/>
              </a:rPr>
              <a:t>Інструменти</a:t>
            </a:r>
          </a:p>
          <a:p>
            <a:pPr marL="228594" indent="-228594">
              <a:buFont typeface="Wingdings" panose="05000000000000000000" pitchFamily="2" charset="2"/>
              <a:buChar char="ü"/>
            </a:pPr>
            <a:r>
              <a:rPr lang="ru-RU" sz="1200" dirty="0">
                <a:cs typeface="Poppins" panose="020B0604020202020204" charset="0"/>
              </a:rPr>
              <a:t>Особистісно орієнтоване навчання </a:t>
            </a:r>
          </a:p>
          <a:p>
            <a:pPr marL="228594" indent="-228594">
              <a:buFont typeface="Wingdings" panose="05000000000000000000" pitchFamily="2" charset="2"/>
              <a:buChar char="ü"/>
            </a:pPr>
            <a:r>
              <a:rPr lang="uk-UA" sz="1200" dirty="0">
                <a:cs typeface="Poppins" panose="020B0604020202020204" charset="0"/>
              </a:rPr>
              <a:t>Технологія гуманізації освітнього процесу </a:t>
            </a:r>
            <a:endParaRPr lang="ru-RU" sz="1200" dirty="0">
              <a:cs typeface="Poppins" panose="020B0604020202020204" charset="0"/>
            </a:endParaRPr>
          </a:p>
          <a:p>
            <a:pPr marL="228594" indent="-228594">
              <a:buFont typeface="Wingdings" panose="05000000000000000000" pitchFamily="2" charset="2"/>
              <a:buChar char="ü"/>
            </a:pPr>
            <a:r>
              <a:rPr lang="uk-UA" sz="1200" dirty="0">
                <a:cs typeface="Poppins" panose="020B0604020202020204" charset="0"/>
              </a:rPr>
              <a:t>Психолого-педагогічне проектування </a:t>
            </a:r>
            <a:endParaRPr lang="ru-RU" sz="1200" dirty="0">
              <a:cs typeface="Poppins" panose="020B0604020202020204" charset="0"/>
            </a:endParaRPr>
          </a:p>
          <a:p>
            <a:pPr marL="228594" indent="-228594">
              <a:buFont typeface="Wingdings" panose="05000000000000000000" pitchFamily="2" charset="2"/>
              <a:buChar char="ü"/>
            </a:pPr>
            <a:r>
              <a:rPr lang="uk-UA" sz="1200" dirty="0">
                <a:cs typeface="Poppins" panose="020B0604020202020204" charset="0"/>
              </a:rPr>
              <a:t>Технологія інтегрованого навчання та виховання </a:t>
            </a:r>
          </a:p>
          <a:p>
            <a:pPr marL="228594" indent="-228594">
              <a:buFont typeface="Wingdings" panose="05000000000000000000" pitchFamily="2" charset="2"/>
              <a:buChar char="ü"/>
            </a:pPr>
            <a:r>
              <a:rPr lang="ru-RU" sz="1200" dirty="0">
                <a:cs typeface="Poppins" panose="020B0604020202020204" charset="0"/>
              </a:rPr>
              <a:t>Технологія раннього інтенсивного навчання грамоті </a:t>
            </a:r>
          </a:p>
          <a:p>
            <a:pPr marL="228594" indent="-228594">
              <a:buFont typeface="Wingdings" panose="05000000000000000000" pitchFamily="2" charset="2"/>
              <a:buChar char="ü"/>
            </a:pPr>
            <a:r>
              <a:rPr lang="ru-RU" sz="1200" dirty="0">
                <a:cs typeface="Poppins" panose="020B0604020202020204" charset="0"/>
              </a:rPr>
              <a:t>Ігрові технології </a:t>
            </a:r>
          </a:p>
          <a:p>
            <a:pPr marL="228594" indent="-228594">
              <a:buFont typeface="Wingdings" panose="05000000000000000000" pitchFamily="2" charset="2"/>
              <a:buChar char="ü"/>
            </a:pPr>
            <a:r>
              <a:rPr lang="ru-RU" sz="1200" dirty="0">
                <a:cs typeface="Poppins" panose="020B0604020202020204" charset="0"/>
              </a:rPr>
              <a:t>Інтерактивні технології </a:t>
            </a:r>
          </a:p>
          <a:p>
            <a:pPr marL="228594" indent="-228594">
              <a:buFont typeface="Wingdings" panose="05000000000000000000" pitchFamily="2" charset="2"/>
              <a:buChar char="ü"/>
            </a:pPr>
            <a:r>
              <a:rPr lang="ru-RU" sz="1200" dirty="0">
                <a:cs typeface="Poppins" panose="020B0604020202020204" charset="0"/>
              </a:rPr>
              <a:t>Інформаційно-комунікаційні технології </a:t>
            </a:r>
          </a:p>
          <a:p>
            <a:pPr marL="228594" indent="-228594">
              <a:buFont typeface="Wingdings" panose="05000000000000000000" pitchFamily="2" charset="2"/>
              <a:buChar char="ü"/>
            </a:pPr>
            <a:r>
              <a:rPr lang="ru-RU" sz="1200" dirty="0">
                <a:cs typeface="Poppins" panose="020B0604020202020204" charset="0"/>
              </a:rPr>
              <a:t>Здоров'язбережувальні технології</a:t>
            </a:r>
          </a:p>
          <a:p>
            <a:endParaRPr lang="ru-RU" sz="1200" dirty="0"/>
          </a:p>
        </p:txBody>
      </p:sp>
      <p:pic>
        <p:nvPicPr>
          <p:cNvPr id="57" name="Рисунок 177" descr="C:\Users\Olesya\Desktop\image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99" t="20003" r="14500" b="21657"/>
          <a:stretch>
            <a:fillRect/>
          </a:stretch>
        </p:blipFill>
        <p:spPr bwMode="auto">
          <a:xfrm>
            <a:off x="11330185" y="548679"/>
            <a:ext cx="465455" cy="3070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Освітній Хаб - EduHub.in.ua - Photos | Facebook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8" t="34125" r="5311" b="32992"/>
          <a:stretch/>
        </p:blipFill>
        <p:spPr bwMode="auto">
          <a:xfrm>
            <a:off x="6137549" y="2269960"/>
            <a:ext cx="577692" cy="205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На Урок для учнів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262" y="4071571"/>
            <a:ext cx="850900" cy="29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Основа, Видавнича група - YouTube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36" t="31436" r="10145" b="41308"/>
          <a:stretch/>
        </p:blipFill>
        <p:spPr bwMode="auto">
          <a:xfrm>
            <a:off x="6170084" y="5212257"/>
            <a:ext cx="545157" cy="200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5" name="Google Shape;575;p44"/>
          <p:cNvSpPr txBox="1"/>
          <p:nvPr/>
        </p:nvSpPr>
        <p:spPr>
          <a:xfrm>
            <a:off x="5006800" y="5763086"/>
            <a:ext cx="7037416" cy="1026287"/>
          </a:xfrm>
          <a:prstGeom prst="rect">
            <a:avLst/>
          </a:prstGeom>
          <a:solidFill>
            <a:schemeClr val="bg1"/>
          </a:solidFill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97" tIns="121897" rIns="121897" bIns="121897" anchor="t" anchorCtr="0">
            <a:noAutofit/>
          </a:bodyPr>
          <a:lstStyle/>
          <a:p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oppins"/>
                <a:ea typeface="Poppins"/>
                <a:cs typeface="Poppins"/>
                <a:sym typeface="Poppins"/>
              </a:rPr>
              <a:t>Планування, моніторинг та оцінка</a:t>
            </a:r>
          </a:p>
          <a:p>
            <a:r>
              <a:rPr lang="uk-UA" sz="1600" b="1" dirty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Індивідуальний ОМ педагога</a:t>
            </a:r>
            <a:r>
              <a:rPr lang="uk-UA" sz="1600" dirty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, спостереження, аналіз, </a:t>
            </a:r>
            <a:r>
              <a:rPr lang="uk-UA" sz="1600" b="1" dirty="0" smtClean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Майстер-файл</a:t>
            </a:r>
            <a:r>
              <a:rPr lang="uk-UA" sz="1600" dirty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, вербальне оцінювання, аналіз продуктів діяльності, </a:t>
            </a:r>
            <a:r>
              <a:rPr lang="uk-UA" sz="1600" b="1" dirty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КУП </a:t>
            </a:r>
            <a:endParaRPr sz="1300" b="1" dirty="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>
              <a:spcBef>
                <a:spcPts val="533"/>
              </a:spcBef>
              <a:spcAft>
                <a:spcPts val="533"/>
              </a:spcAft>
            </a:pPr>
            <a:endParaRPr sz="1200" b="1" dirty="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2" name="Google Shape;582;p44"/>
          <p:cNvSpPr/>
          <p:nvPr/>
        </p:nvSpPr>
        <p:spPr>
          <a:xfrm>
            <a:off x="11330185" y="5947673"/>
            <a:ext cx="465455" cy="328555"/>
          </a:xfrm>
          <a:custGeom>
            <a:avLst/>
            <a:gdLst/>
            <a:ahLst/>
            <a:cxnLst/>
            <a:rect l="l" t="t" r="r" b="b"/>
            <a:pathLst>
              <a:path w="14176" h="8549" fill="none" extrusionOk="0">
                <a:moveTo>
                  <a:pt x="1" y="8549"/>
                </a:moveTo>
                <a:lnTo>
                  <a:pt x="3654" y="4408"/>
                </a:lnTo>
                <a:lnTo>
                  <a:pt x="5821" y="5699"/>
                </a:lnTo>
                <a:lnTo>
                  <a:pt x="9085" y="1924"/>
                </a:lnTo>
                <a:lnTo>
                  <a:pt x="9085" y="1924"/>
                </a:lnTo>
                <a:lnTo>
                  <a:pt x="9085" y="1924"/>
                </a:lnTo>
                <a:lnTo>
                  <a:pt x="9085" y="1924"/>
                </a:lnTo>
                <a:lnTo>
                  <a:pt x="9061" y="1924"/>
                </a:lnTo>
                <a:lnTo>
                  <a:pt x="9085" y="1924"/>
                </a:lnTo>
                <a:lnTo>
                  <a:pt x="9085" y="1924"/>
                </a:lnTo>
                <a:lnTo>
                  <a:pt x="9085" y="1924"/>
                </a:lnTo>
                <a:lnTo>
                  <a:pt x="9085" y="1924"/>
                </a:lnTo>
                <a:lnTo>
                  <a:pt x="9061" y="1924"/>
                </a:lnTo>
                <a:lnTo>
                  <a:pt x="9085" y="1924"/>
                </a:lnTo>
                <a:lnTo>
                  <a:pt x="10571" y="3337"/>
                </a:lnTo>
                <a:lnTo>
                  <a:pt x="14175" y="0"/>
                </a:lnTo>
              </a:path>
            </a:pathLst>
          </a:custGeom>
          <a:noFill/>
          <a:ln w="12175" cap="rnd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endParaRPr dirty="0">
              <a:solidFill>
                <a:srgbClr val="FF0000"/>
              </a:solidFill>
            </a:endParaRPr>
          </a:p>
        </p:txBody>
      </p:sp>
      <p:sp>
        <p:nvSpPr>
          <p:cNvPr id="4" name="Выноска со стрелкой вверх 3"/>
          <p:cNvSpPr/>
          <p:nvPr/>
        </p:nvSpPr>
        <p:spPr>
          <a:xfrm>
            <a:off x="3313376" y="5098413"/>
            <a:ext cx="1474901" cy="1329345"/>
          </a:xfrm>
          <a:prstGeom prst="upArrowCallout">
            <a:avLst>
              <a:gd name="adj1" fmla="val 17958"/>
              <a:gd name="adj2" fmla="val 25000"/>
              <a:gd name="adj3" fmla="val 25000"/>
              <a:gd name="adj4" fmla="val 71376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>
              <a:spcBef>
                <a:spcPts val="533"/>
              </a:spcBef>
              <a:spcAft>
                <a:spcPts val="533"/>
              </a:spcAft>
            </a:pPr>
            <a:endParaRPr lang="uk-UA" sz="1100" dirty="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algn="ctr">
              <a:spcBef>
                <a:spcPts val="533"/>
              </a:spcBef>
              <a:spcAft>
                <a:spcPts val="533"/>
              </a:spcAft>
            </a:pPr>
            <a:endParaRPr lang="uk-UA" sz="1100" dirty="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algn="ctr">
              <a:spcBef>
                <a:spcPts val="533"/>
              </a:spcBef>
              <a:spcAft>
                <a:spcPts val="533"/>
              </a:spcAft>
            </a:pPr>
            <a:endParaRPr lang="uk-UA" sz="1100" dirty="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228594" indent="-228594" algn="ctr">
              <a:spcBef>
                <a:spcPts val="533"/>
              </a:spcBef>
              <a:spcAft>
                <a:spcPts val="533"/>
              </a:spcAft>
              <a:buFont typeface="Wingdings" panose="05000000000000000000" pitchFamily="2" charset="2"/>
              <a:buChar char="Ø"/>
            </a:pPr>
            <a:r>
              <a:rPr lang="uk-UA" sz="1100" dirty="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- </a:t>
            </a:r>
            <a:r>
              <a:rPr lang="en-US" sz="1100" dirty="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Googl</a:t>
            </a:r>
            <a:r>
              <a:rPr lang="uk-UA" sz="1100" dirty="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 форми</a:t>
            </a:r>
          </a:p>
          <a:p>
            <a:pPr marL="228594" indent="-228594" algn="ctr">
              <a:spcBef>
                <a:spcPts val="533"/>
              </a:spcBef>
              <a:spcAft>
                <a:spcPts val="533"/>
              </a:spcAft>
              <a:buFont typeface="Wingdings" panose="05000000000000000000" pitchFamily="2" charset="2"/>
              <a:buChar char="Ø"/>
            </a:pPr>
            <a:r>
              <a:rPr lang="en-US" sz="1100" dirty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Padlet</a:t>
            </a:r>
            <a:endParaRPr lang="uk-UA" sz="1100" dirty="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228594" indent="-228594" algn="ctr">
              <a:spcBef>
                <a:spcPts val="533"/>
              </a:spcBef>
              <a:spcAft>
                <a:spcPts val="533"/>
              </a:spcAft>
              <a:buFont typeface="Wingdings" panose="05000000000000000000" pitchFamily="2" charset="2"/>
              <a:buChar char="Ø"/>
            </a:pPr>
            <a:r>
              <a:rPr lang="en-US" sz="1100" dirty="0">
                <a:solidFill>
                  <a:schemeClr val="dk1"/>
                </a:solidFill>
                <a:latin typeface="Poppins"/>
                <a:cs typeface="Poppins"/>
                <a:sym typeface="Poppins"/>
              </a:rPr>
              <a:t>Learning apps</a:t>
            </a:r>
            <a:endParaRPr lang="ru-RU" sz="1100" dirty="0"/>
          </a:p>
          <a:p>
            <a:pPr>
              <a:spcBef>
                <a:spcPts val="533"/>
              </a:spcBef>
              <a:spcAft>
                <a:spcPts val="533"/>
              </a:spcAft>
            </a:pPr>
            <a:endParaRPr lang="uk-UA" sz="1500" dirty="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>
              <a:spcBef>
                <a:spcPts val="533"/>
              </a:spcBef>
              <a:spcAft>
                <a:spcPts val="533"/>
              </a:spcAft>
            </a:pPr>
            <a:endParaRPr lang="uk-UA" sz="1500" dirty="0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0750" y="5135659"/>
            <a:ext cx="2211497" cy="353939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en-US" sz="1500" b="1" i="1" dirty="0">
                <a:solidFill>
                  <a:schemeClr val="dk1"/>
                </a:solidFill>
                <a:latin typeface="Poppins" panose="020B0604020202020204" charset="0"/>
                <a:ea typeface="Poppins"/>
                <a:cs typeface="Poppins" panose="020B0604020202020204" charset="0"/>
                <a:sym typeface="Poppins"/>
              </a:rPr>
              <a:t># </a:t>
            </a:r>
            <a:r>
              <a:rPr lang="uk-UA" sz="1500" b="1" i="1" dirty="0">
                <a:cs typeface="Poppins" panose="020B0604020202020204" charset="0"/>
              </a:rPr>
              <a:t>Онлайн-новігатор</a:t>
            </a:r>
            <a:endParaRPr lang="ru-RU" sz="1500" b="1" i="1" dirty="0">
              <a:cs typeface="Poppins" panose="020B0604020202020204" charset="0"/>
            </a:endParaRPr>
          </a:p>
        </p:txBody>
      </p:sp>
      <p:sp>
        <p:nvSpPr>
          <p:cNvPr id="565" name="Google Shape;565;p44"/>
          <p:cNvSpPr txBox="1">
            <a:spLocks noGrp="1"/>
          </p:cNvSpPr>
          <p:nvPr>
            <p:ph type="title" idx="4294967295"/>
          </p:nvPr>
        </p:nvSpPr>
        <p:spPr>
          <a:xfrm>
            <a:off x="29443" y="0"/>
            <a:ext cx="12115229" cy="622800"/>
          </a:xfrm>
          <a:prstGeom prst="rect">
            <a:avLst/>
          </a:prstGeom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 lvl="0"/>
            <a:r>
              <a:rPr lang="uk-UA" sz="21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МУДБОРД</a:t>
            </a:r>
            <a:r>
              <a:rPr lang="uk-UA" sz="3200" dirty="0"/>
              <a:t> </a:t>
            </a:r>
            <a:r>
              <a:rPr lang="ru-RU" sz="1400" dirty="0">
                <a:solidFill>
                  <a:srgbClr val="00B0F0"/>
                </a:solidFill>
              </a:rPr>
              <a:t>Ваша</a:t>
            </a:r>
            <a:r>
              <a:rPr lang="ru-RU" sz="1400" b="1" dirty="0">
                <a:solidFill>
                  <a:srgbClr val="00B0F0"/>
                </a:solidFill>
              </a:rPr>
              <a:t> </a:t>
            </a:r>
            <a:r>
              <a:rPr lang="ru-RU" sz="1600" b="1" i="1" dirty="0">
                <a:solidFill>
                  <a:srgbClr val="00B0F0"/>
                </a:solidFill>
              </a:rPr>
              <a:t>сила </a:t>
            </a:r>
            <a:r>
              <a:rPr lang="ru-RU" sz="1600" i="1" dirty="0">
                <a:solidFill>
                  <a:srgbClr val="00B0F0"/>
                </a:solidFill>
              </a:rPr>
              <a:t>- </a:t>
            </a:r>
            <a:r>
              <a:rPr lang="ru-RU" sz="1600" b="1" i="1" dirty="0">
                <a:solidFill>
                  <a:srgbClr val="00B0F0"/>
                </a:solidFill>
              </a:rPr>
              <a:t>віра</a:t>
            </a:r>
            <a:r>
              <a:rPr lang="ru-RU" sz="1600" i="1" dirty="0">
                <a:solidFill>
                  <a:srgbClr val="00B0F0"/>
                </a:solidFill>
              </a:rPr>
              <a:t> </a:t>
            </a:r>
            <a:r>
              <a:rPr lang="ru-RU" sz="1400" dirty="0">
                <a:solidFill>
                  <a:srgbClr val="00B0F0"/>
                </a:solidFill>
              </a:rPr>
              <a:t>в себе. Ваша </a:t>
            </a:r>
            <a:r>
              <a:rPr lang="ru-RU" sz="1600" b="1" i="1" dirty="0">
                <a:solidFill>
                  <a:srgbClr val="00B0F0"/>
                </a:solidFill>
              </a:rPr>
              <a:t>свобода</a:t>
            </a:r>
            <a:r>
              <a:rPr lang="ru-RU" sz="1600" i="1" dirty="0">
                <a:solidFill>
                  <a:srgbClr val="00B0F0"/>
                </a:solidFill>
              </a:rPr>
              <a:t> - </a:t>
            </a:r>
            <a:r>
              <a:rPr lang="ru-RU" sz="1600" b="1" i="1" dirty="0">
                <a:solidFill>
                  <a:srgbClr val="00B0F0"/>
                </a:solidFill>
              </a:rPr>
              <a:t>відповідальність</a:t>
            </a:r>
            <a:r>
              <a:rPr lang="ru-RU" sz="1600" i="1" dirty="0">
                <a:solidFill>
                  <a:srgbClr val="00B0F0"/>
                </a:solidFill>
              </a:rPr>
              <a:t> </a:t>
            </a:r>
            <a:r>
              <a:rPr lang="ru-RU" sz="1400" dirty="0">
                <a:solidFill>
                  <a:srgbClr val="00B0F0"/>
                </a:solidFill>
              </a:rPr>
              <a:t>за власний розвиток. Ваші </a:t>
            </a:r>
            <a:r>
              <a:rPr lang="ru-RU" sz="1600" b="1" i="1" dirty="0">
                <a:solidFill>
                  <a:srgbClr val="00B0F0"/>
                </a:solidFill>
              </a:rPr>
              <a:t>здібності</a:t>
            </a:r>
            <a:r>
              <a:rPr lang="ru-RU" sz="1600" i="1" dirty="0">
                <a:solidFill>
                  <a:srgbClr val="00B0F0"/>
                </a:solidFill>
              </a:rPr>
              <a:t> – </a:t>
            </a:r>
            <a:r>
              <a:rPr lang="ru-RU" sz="1600" b="1" i="1" dirty="0">
                <a:solidFill>
                  <a:srgbClr val="00B0F0"/>
                </a:solidFill>
              </a:rPr>
              <a:t>культура</a:t>
            </a:r>
            <a:r>
              <a:rPr lang="ru-RU" sz="1600" i="1" dirty="0">
                <a:solidFill>
                  <a:srgbClr val="00B0F0"/>
                </a:solidFill>
              </a:rPr>
              <a:t> </a:t>
            </a:r>
            <a:r>
              <a:rPr lang="ru-RU" sz="1400" dirty="0" smtClean="0">
                <a:solidFill>
                  <a:srgbClr val="00B0F0"/>
                </a:solidFill>
              </a:rPr>
              <a:t>самостворення</a:t>
            </a:r>
            <a:endParaRPr sz="1400" dirty="0">
              <a:solidFill>
                <a:srgbClr val="00B0F0"/>
              </a:solidFill>
            </a:endParaRPr>
          </a:p>
        </p:txBody>
      </p:sp>
      <p:sp>
        <p:nvSpPr>
          <p:cNvPr id="571" name="Google Shape;571;p44"/>
          <p:cNvSpPr txBox="1"/>
          <p:nvPr/>
        </p:nvSpPr>
        <p:spPr>
          <a:xfrm>
            <a:off x="4050826" y="3585451"/>
            <a:ext cx="1943578" cy="1270695"/>
          </a:xfrm>
          <a:prstGeom prst="rect">
            <a:avLst/>
          </a:prstGeom>
          <a:noFill/>
          <a:ln w="76200" cap="flat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97" tIns="121897" rIns="121897" bIns="121897" anchor="t" anchorCtr="0">
            <a:noAutofit/>
          </a:bodyPr>
          <a:lstStyle/>
          <a:p>
            <a:pPr lvl="0"/>
            <a:r>
              <a:rPr lang="uk-UA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oppins"/>
                <a:ea typeface="Poppins"/>
                <a:cs typeface="Poppins"/>
                <a:sym typeface="Poppins"/>
              </a:rPr>
              <a:t>   </a:t>
            </a:r>
            <a:r>
              <a:rPr lang="uk-UA" sz="1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oppins"/>
                <a:ea typeface="Poppins"/>
                <a:cs typeface="Poppins"/>
                <a:sym typeface="Poppins"/>
              </a:rPr>
              <a:t>Репозитарій</a:t>
            </a:r>
            <a:endParaRPr lang="uk-UA" sz="1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Poppins"/>
              <a:ea typeface="Poppins"/>
              <a:cs typeface="Poppins"/>
              <a:sym typeface="Poppins"/>
            </a:endParaRPr>
          </a:p>
          <a:p>
            <a:pPr lvl="0" algn="ctr"/>
            <a:r>
              <a:rPr lang="uk-UA" sz="1200" b="1" dirty="0" smtClean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 Досвіду </a:t>
            </a:r>
            <a:r>
              <a:rPr lang="uk-UA" sz="1200" b="1" dirty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роботи  </a:t>
            </a:r>
            <a:r>
              <a:rPr lang="uk-UA" sz="1200" b="1" dirty="0" smtClean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   педагогів </a:t>
            </a:r>
            <a:r>
              <a:rPr lang="uk-UA" sz="1200" b="1" dirty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закладу</a:t>
            </a:r>
          </a:p>
          <a:p>
            <a:pPr lvl="0" algn="ctr"/>
            <a:r>
              <a:rPr lang="uk-UA" sz="1200" b="1" dirty="0" smtClean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Презентації </a:t>
            </a:r>
            <a:r>
              <a:rPr lang="uk-UA" sz="1200" b="1" dirty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з досвіду роботи  </a:t>
            </a:r>
            <a:r>
              <a:rPr lang="uk-UA" sz="1200" b="1" dirty="0" smtClean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колег.           Корисні посилання</a:t>
            </a:r>
            <a:endParaRPr lang="uk-UA" sz="1200" b="1" dirty="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  <p:extLst>
      <p:ext uri="{BB962C8B-B14F-4D97-AF65-F5344CB8AC3E}">
        <p14:creationId xmlns:p14="http://schemas.microsoft.com/office/powerpoint/2010/main" val="34989120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422</Words>
  <Application>Microsoft Office PowerPoint</Application>
  <PresentationFormat>Произвольный</PresentationFormat>
  <Paragraphs>53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МУДБОРД Ваша сила - віра в себе. Ваша свобода - відповідальність за власний розвиток. Ваші здібності – культура самостворення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підсумкова педнарада 2021 - копия</dc:title>
  <dc:creator>Olesya</dc:creator>
  <dc:description>МУДБОРД Ваша сила - віра в себе. Ваша свобода - відповідальність за власний розвиток. Ваші здібності – культура самостворення</dc:description>
  <cp:lastModifiedBy>Olesya</cp:lastModifiedBy>
  <cp:revision>47</cp:revision>
  <dcterms:created xsi:type="dcterms:W3CDTF">2021-05-31T12:03:56Z</dcterms:created>
  <dcterms:modified xsi:type="dcterms:W3CDTF">2021-06-07T08:20:04Z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підсумкова педнарада 2021 - копия</vt:lpwstr>
  </property>
  <property fmtid="{D5CDD505-2E9C-101B-9397-08002B2CF9AE}" pid="3" name="SlideDescription">
    <vt:lpwstr>МУДБОРД Ваша сила - віра в себе. Ваша свобода - відповідальність за власний розвиток. Ваші здібності – культура самостворення</vt:lpwstr>
  </property>
</Properties>
</file>