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61" r:id="rId5"/>
  </p:sldIdLst>
  <p:sldSz cx="9144000" cy="6858000" type="screen4x3"/>
  <p:notesSz cx="6858000" cy="9144000"/>
  <p:custDataLst>
    <p:tags r:id="rId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8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77" d="100"/>
          <a:sy n="77" d="100"/>
        </p:scale>
        <p:origin x="-3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9E27-1880-46BA-A51C-0CC78578F331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594-F053-4EE9-BC25-EE8EF2990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9E27-1880-46BA-A51C-0CC78578F331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594-F053-4EE9-BC25-EE8EF2990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9E27-1880-46BA-A51C-0CC78578F331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594-F053-4EE9-BC25-EE8EF2990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9E27-1880-46BA-A51C-0CC78578F331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594-F053-4EE9-BC25-EE8EF2990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9E27-1880-46BA-A51C-0CC78578F331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594-F053-4EE9-BC25-EE8EF2990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9E27-1880-46BA-A51C-0CC78578F331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594-F053-4EE9-BC25-EE8EF2990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9E27-1880-46BA-A51C-0CC78578F331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594-F053-4EE9-BC25-EE8EF2990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9E27-1880-46BA-A51C-0CC78578F331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594-F053-4EE9-BC25-EE8EF2990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9E27-1880-46BA-A51C-0CC78578F331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594-F053-4EE9-BC25-EE8EF2990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9E27-1880-46BA-A51C-0CC78578F331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594-F053-4EE9-BC25-EE8EF2990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9E27-1880-46BA-A51C-0CC78578F331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6594-F053-4EE9-BC25-EE8EF2990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39E27-1880-46BA-A51C-0CC78578F331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56594-F053-4EE9-BC25-EE8EF29900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 cstate="print"/>
          <a:srcRect t="28832" r="773" b="48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3"/>
            </a:avLst>
          </a:prstGeom>
          <a:solidFill>
            <a:srgbClr val="008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9908" y="0"/>
            <a:ext cx="2534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nachalo4ka.ru</a:t>
            </a:r>
            <a:endParaRPr lang="ru-RU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4214479" cy="297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440" y="4293096"/>
            <a:ext cx="4248472" cy="2160240"/>
          </a:xfrm>
          <a:prstGeom prst="rect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Безпечне </a:t>
            </a:r>
            <a:r>
              <a:rPr lang="uk-UA" sz="4000" b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літо</a:t>
            </a:r>
            <a:endParaRPr lang="ru-RU" sz="4000" b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592696"/>
            <a:ext cx="3960440" cy="4086908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3"/>
            </a:avLst>
          </a:prstGeom>
          <a:solidFill>
            <a:srgbClr val="008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2" name="Picture 4" descr="http://school-72-khb.ucoz.ru/boy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16832"/>
            <a:ext cx="2952328" cy="271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Горизонтальный свиток 3"/>
          <p:cNvSpPr/>
          <p:nvPr/>
        </p:nvSpPr>
        <p:spPr>
          <a:xfrm>
            <a:off x="1331640" y="332656"/>
            <a:ext cx="4824536" cy="1897368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8600"/>
                </a:solidFill>
                <a:latin typeface="Bookman Old Style" panose="02050604050505020204" pitchFamily="18" charset="0"/>
              </a:rPr>
              <a:t>Харчу</a:t>
            </a:r>
            <a:r>
              <a:rPr lang="uk-UA" b="1" dirty="0" smtClean="0">
                <a:solidFill>
                  <a:srgbClr val="008600"/>
                </a:solidFill>
                <a:latin typeface="Bookman Old Style" panose="02050604050505020204" pitchFamily="18" charset="0"/>
              </a:rPr>
              <a:t>є</a:t>
            </a:r>
            <a:r>
              <a:rPr lang="ru-RU" b="1" dirty="0" err="1" smtClean="0">
                <a:solidFill>
                  <a:srgbClr val="008600"/>
                </a:solidFill>
                <a:latin typeface="Bookman Old Style" panose="02050604050505020204" pitchFamily="18" charset="0"/>
              </a:rPr>
              <a:t>мось</a:t>
            </a:r>
            <a:r>
              <a:rPr lang="ru-RU" b="1" dirty="0" smtClean="0">
                <a:solidFill>
                  <a:srgbClr val="008600"/>
                </a:solidFill>
                <a:latin typeface="Bookman Old Style" panose="02050604050505020204" pitchFamily="18" charset="0"/>
              </a:rPr>
              <a:t> правильно, </a:t>
            </a:r>
            <a:r>
              <a:rPr lang="ru-RU" b="1" dirty="0" err="1" smtClean="0">
                <a:solidFill>
                  <a:srgbClr val="008600"/>
                </a:solidFill>
                <a:latin typeface="Bookman Old Style" panose="02050604050505020204" pitchFamily="18" charset="0"/>
              </a:rPr>
              <a:t>щоб</a:t>
            </a:r>
            <a:r>
              <a:rPr lang="ru-RU" b="1" dirty="0" smtClean="0">
                <a:solidFill>
                  <a:srgbClr val="00860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 smtClean="0">
                <a:solidFill>
                  <a:srgbClr val="008600"/>
                </a:solidFill>
                <a:latin typeface="Bookman Old Style" panose="02050604050505020204" pitchFamily="18" charset="0"/>
              </a:rPr>
              <a:t>літо</a:t>
            </a:r>
            <a:r>
              <a:rPr lang="ru-RU" b="1" dirty="0" smtClean="0">
                <a:solidFill>
                  <a:srgbClr val="00860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 smtClean="0">
                <a:solidFill>
                  <a:srgbClr val="008600"/>
                </a:solidFill>
                <a:latin typeface="Bookman Old Style" panose="02050604050505020204" pitchFamily="18" charset="0"/>
              </a:rPr>
              <a:t>було</a:t>
            </a:r>
            <a:r>
              <a:rPr lang="ru-RU" b="1" dirty="0" smtClean="0">
                <a:solidFill>
                  <a:srgbClr val="008600"/>
                </a:solidFill>
                <a:latin typeface="Bookman Old Style" panose="02050604050505020204" pitchFamily="18" charset="0"/>
              </a:rPr>
              <a:t> в </a:t>
            </a:r>
            <a:r>
              <a:rPr lang="ru-RU" b="1" dirty="0" err="1" smtClean="0">
                <a:solidFill>
                  <a:srgbClr val="008600"/>
                </a:solidFill>
                <a:latin typeface="Bookman Old Style" panose="02050604050505020204" pitchFamily="18" charset="0"/>
              </a:rPr>
              <a:t>радість</a:t>
            </a:r>
            <a:endParaRPr lang="ru-RU" b="1" dirty="0">
              <a:solidFill>
                <a:srgbClr val="00860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0968"/>
            <a:ext cx="2521243" cy="3717032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3"/>
            </a:avLst>
          </a:prstGeom>
          <a:solidFill>
            <a:srgbClr val="008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08109"/>
            <a:ext cx="4962128" cy="353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3"/>
            </a:avLst>
          </a:prstGeom>
          <a:solidFill>
            <a:srgbClr val="008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2" descr="http://lit30.at.ua/_si/0/204254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5504872" cy="435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78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cf31ce72c7dd72eff703c9a649b9da22c4687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13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Зеленая планета Земля</dc:title>
  <dc:subject>шаблон для презентации</dc:subject>
  <dc:creator>Антонина</dc:creator>
  <cp:keywords>шаблон для презентации по экология, шаблон для презентации о планете Земля, красивый шаблон для презентации, шаблон для презентации в зеленых тонах </cp:keywords>
  <cp:lastModifiedBy>Olesya</cp:lastModifiedBy>
  <cp:revision>10</cp:revision>
  <dcterms:created xsi:type="dcterms:W3CDTF">2014-09-12T18:40:23Z</dcterms:created>
  <dcterms:modified xsi:type="dcterms:W3CDTF">2017-05-12T12:54:34Z</dcterms:modified>
</cp:coreProperties>
</file>